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24"/>
  </p:notesMasterIdLst>
  <p:sldIdLst>
    <p:sldId id="438" r:id="rId6"/>
    <p:sldId id="441" r:id="rId7"/>
    <p:sldId id="442" r:id="rId8"/>
    <p:sldId id="443" r:id="rId9"/>
    <p:sldId id="449" r:id="rId10"/>
    <p:sldId id="452" r:id="rId11"/>
    <p:sldId id="454" r:id="rId12"/>
    <p:sldId id="451" r:id="rId13"/>
    <p:sldId id="455" r:id="rId14"/>
    <p:sldId id="456" r:id="rId15"/>
    <p:sldId id="457" r:id="rId16"/>
    <p:sldId id="458" r:id="rId17"/>
    <p:sldId id="448" r:id="rId18"/>
    <p:sldId id="445" r:id="rId19"/>
    <p:sldId id="447" r:id="rId20"/>
    <p:sldId id="446" r:id="rId21"/>
    <p:sldId id="444" r:id="rId22"/>
    <p:sldId id="450"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E2DCC"/>
    <a:srgbClr val="006BF6"/>
    <a:srgbClr val="00D154"/>
    <a:srgbClr val="000000"/>
    <a:srgbClr val="70D8DD"/>
    <a:srgbClr val="96EEEF"/>
    <a:srgbClr val="FF3601"/>
    <a:srgbClr val="FFB400"/>
    <a:srgbClr val="11CC64"/>
    <a:srgbClr val="F793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382" autoAdjust="0"/>
    <p:restoredTop sz="94660"/>
  </p:normalViewPr>
  <p:slideViewPr>
    <p:cSldViewPr snapToGrid="0">
      <p:cViewPr varScale="1">
        <p:scale>
          <a:sx n="111" d="100"/>
          <a:sy n="111" d="100"/>
        </p:scale>
        <p:origin x="224" y="4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BBA489E-8AA0-4D6D-A3EC-C40713F1CFA6}" type="datetimeFigureOut">
              <a:rPr lang="en-GB" smtClean="0"/>
              <a:t>13/12/2022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4BCCFE-F6AC-49F5-9B3B-68FCE649C52F}" type="slidenum">
              <a:rPr lang="en-GB" smtClean="0"/>
              <a:t>‹#›</a:t>
            </a:fld>
            <a:endParaRPr lang="en-GB"/>
          </a:p>
        </p:txBody>
      </p:sp>
    </p:spTree>
    <p:extLst>
      <p:ext uri="{BB962C8B-B14F-4D97-AF65-F5344CB8AC3E}">
        <p14:creationId xmlns:p14="http://schemas.microsoft.com/office/powerpoint/2010/main" val="13823681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09A224-EC20-4EFA-97BB-FEFB90FF35B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B7DC84A-F78E-4297-8626-24981240336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2611EB2-3615-44C5-9872-2F5649CBD94A}"/>
              </a:ext>
            </a:extLst>
          </p:cNvPr>
          <p:cNvSpPr>
            <a:spLocks noGrp="1"/>
          </p:cNvSpPr>
          <p:nvPr>
            <p:ph type="dt" sz="half" idx="10"/>
          </p:nvPr>
        </p:nvSpPr>
        <p:spPr/>
        <p:txBody>
          <a:bodyPr/>
          <a:lstStyle/>
          <a:p>
            <a:fld id="{C14B2943-6CA3-4D6A-81AD-AF0B00FA37EB}" type="datetimeFigureOut">
              <a:rPr lang="en-GB" smtClean="0"/>
              <a:t>13/12/2022</a:t>
            </a:fld>
            <a:endParaRPr lang="en-GB"/>
          </a:p>
        </p:txBody>
      </p:sp>
      <p:sp>
        <p:nvSpPr>
          <p:cNvPr id="5" name="Footer Placeholder 4">
            <a:extLst>
              <a:ext uri="{FF2B5EF4-FFF2-40B4-BE49-F238E27FC236}">
                <a16:creationId xmlns:a16="http://schemas.microsoft.com/office/drawing/2014/main" id="{902D94D4-2402-4212-B9C6-429285C211F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AEAE88B-8FDB-4363-AE92-E5756AFE3E84}"/>
              </a:ext>
            </a:extLst>
          </p:cNvPr>
          <p:cNvSpPr>
            <a:spLocks noGrp="1"/>
          </p:cNvSpPr>
          <p:nvPr>
            <p:ph type="sldNum" sz="quarter" idx="12"/>
          </p:nvPr>
        </p:nvSpPr>
        <p:spPr/>
        <p:txBody>
          <a:bodyPr/>
          <a:lstStyle/>
          <a:p>
            <a:fld id="{BF2A4277-3578-4EE5-A630-C5433AFF1992}" type="slidenum">
              <a:rPr lang="en-GB" smtClean="0"/>
              <a:t>‹#›</a:t>
            </a:fld>
            <a:endParaRPr lang="en-GB"/>
          </a:p>
        </p:txBody>
      </p:sp>
    </p:spTree>
    <p:extLst>
      <p:ext uri="{BB962C8B-B14F-4D97-AF65-F5344CB8AC3E}">
        <p14:creationId xmlns:p14="http://schemas.microsoft.com/office/powerpoint/2010/main" val="3756717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AC1BAA-618A-41CD-91FF-74CFB216FFD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428C637-AFF6-4B12-B9D1-36714314BB8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4C1CC35-623E-4B81-B67C-4CBAD3B96C7F}"/>
              </a:ext>
            </a:extLst>
          </p:cNvPr>
          <p:cNvSpPr>
            <a:spLocks noGrp="1"/>
          </p:cNvSpPr>
          <p:nvPr>
            <p:ph type="dt" sz="half" idx="10"/>
          </p:nvPr>
        </p:nvSpPr>
        <p:spPr/>
        <p:txBody>
          <a:bodyPr/>
          <a:lstStyle/>
          <a:p>
            <a:fld id="{C14B2943-6CA3-4D6A-81AD-AF0B00FA37EB}" type="datetimeFigureOut">
              <a:rPr lang="en-GB" smtClean="0"/>
              <a:t>13/12/2022</a:t>
            </a:fld>
            <a:endParaRPr lang="en-GB"/>
          </a:p>
        </p:txBody>
      </p:sp>
      <p:sp>
        <p:nvSpPr>
          <p:cNvPr id="5" name="Footer Placeholder 4">
            <a:extLst>
              <a:ext uri="{FF2B5EF4-FFF2-40B4-BE49-F238E27FC236}">
                <a16:creationId xmlns:a16="http://schemas.microsoft.com/office/drawing/2014/main" id="{4B35CDE0-2582-4978-A150-C651C949687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6022028-AA36-4F71-A0F2-63772474EE06}"/>
              </a:ext>
            </a:extLst>
          </p:cNvPr>
          <p:cNvSpPr>
            <a:spLocks noGrp="1"/>
          </p:cNvSpPr>
          <p:nvPr>
            <p:ph type="sldNum" sz="quarter" idx="12"/>
          </p:nvPr>
        </p:nvSpPr>
        <p:spPr/>
        <p:txBody>
          <a:bodyPr/>
          <a:lstStyle/>
          <a:p>
            <a:fld id="{BF2A4277-3578-4EE5-A630-C5433AFF1992}" type="slidenum">
              <a:rPr lang="en-GB" smtClean="0"/>
              <a:t>‹#›</a:t>
            </a:fld>
            <a:endParaRPr lang="en-GB"/>
          </a:p>
        </p:txBody>
      </p:sp>
    </p:spTree>
    <p:extLst>
      <p:ext uri="{BB962C8B-B14F-4D97-AF65-F5344CB8AC3E}">
        <p14:creationId xmlns:p14="http://schemas.microsoft.com/office/powerpoint/2010/main" val="13969091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64D19CB-84D5-4654-AB38-76A2F00CF7C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29CF587-1304-432A-A477-3DD933E19C0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42336FF-5E38-43F7-8878-BB2448CBCBBD}"/>
              </a:ext>
            </a:extLst>
          </p:cNvPr>
          <p:cNvSpPr>
            <a:spLocks noGrp="1"/>
          </p:cNvSpPr>
          <p:nvPr>
            <p:ph type="dt" sz="half" idx="10"/>
          </p:nvPr>
        </p:nvSpPr>
        <p:spPr/>
        <p:txBody>
          <a:bodyPr/>
          <a:lstStyle/>
          <a:p>
            <a:fld id="{C14B2943-6CA3-4D6A-81AD-AF0B00FA37EB}" type="datetimeFigureOut">
              <a:rPr lang="en-GB" smtClean="0"/>
              <a:t>13/12/2022</a:t>
            </a:fld>
            <a:endParaRPr lang="en-GB"/>
          </a:p>
        </p:txBody>
      </p:sp>
      <p:sp>
        <p:nvSpPr>
          <p:cNvPr id="5" name="Footer Placeholder 4">
            <a:extLst>
              <a:ext uri="{FF2B5EF4-FFF2-40B4-BE49-F238E27FC236}">
                <a16:creationId xmlns:a16="http://schemas.microsoft.com/office/drawing/2014/main" id="{C3167234-19D2-48BF-A798-BFC9C1689F6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C19F012-B310-4AB2-BB40-9CB96CB2D5A6}"/>
              </a:ext>
            </a:extLst>
          </p:cNvPr>
          <p:cNvSpPr>
            <a:spLocks noGrp="1"/>
          </p:cNvSpPr>
          <p:nvPr>
            <p:ph type="sldNum" sz="quarter" idx="12"/>
          </p:nvPr>
        </p:nvSpPr>
        <p:spPr/>
        <p:txBody>
          <a:bodyPr/>
          <a:lstStyle/>
          <a:p>
            <a:fld id="{BF2A4277-3578-4EE5-A630-C5433AFF1992}" type="slidenum">
              <a:rPr lang="en-GB" smtClean="0"/>
              <a:t>‹#›</a:t>
            </a:fld>
            <a:endParaRPr lang="en-GB"/>
          </a:p>
        </p:txBody>
      </p:sp>
    </p:spTree>
    <p:extLst>
      <p:ext uri="{BB962C8B-B14F-4D97-AF65-F5344CB8AC3E}">
        <p14:creationId xmlns:p14="http://schemas.microsoft.com/office/powerpoint/2010/main" val="2634816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ulleted lis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385379" y="275167"/>
            <a:ext cx="11428112" cy="1143000"/>
          </a:xfrm>
          <a:prstGeom prst="rect">
            <a:avLst/>
          </a:prstGeom>
        </p:spPr>
        <p:txBody>
          <a:bodyPr lIns="0" tIns="0" rIns="0" bIns="0"/>
          <a:lstStyle>
            <a:lvl1pPr>
              <a:lnSpc>
                <a:spcPct val="100000"/>
              </a:lnSpc>
              <a:defRPr baseline="0"/>
            </a:lvl1pPr>
          </a:lstStyle>
          <a:p>
            <a:r>
              <a:rPr lang="en-GB" dirty="0"/>
              <a:t>Enter title here</a:t>
            </a:r>
            <a:endParaRPr lang="en-US" dirty="0"/>
          </a:p>
        </p:txBody>
      </p:sp>
      <p:sp>
        <p:nvSpPr>
          <p:cNvPr id="7" name="Text Placeholder 5"/>
          <p:cNvSpPr>
            <a:spLocks noGrp="1"/>
          </p:cNvSpPr>
          <p:nvPr>
            <p:ph type="body" sz="quarter" idx="11" hasCustomPrompt="1"/>
          </p:nvPr>
        </p:nvSpPr>
        <p:spPr>
          <a:xfrm>
            <a:off x="385234" y="1780118"/>
            <a:ext cx="8589433" cy="3907367"/>
          </a:xfrm>
          <a:prstGeom prst="rect">
            <a:avLst/>
          </a:prstGeom>
        </p:spPr>
        <p:txBody>
          <a:bodyPr vert="horz" lIns="0" tIns="0" rIns="0" bIns="0"/>
          <a:lstStyle>
            <a:lvl1pPr marL="338658" marR="0" indent="-338658" algn="l" defTabSz="609585" rtl="0" eaLnBrk="1" fontAlgn="auto" latinLnBrk="0" hangingPunct="1">
              <a:lnSpc>
                <a:spcPts val="3600"/>
              </a:lnSpc>
              <a:spcBef>
                <a:spcPct val="0"/>
              </a:spcBef>
              <a:spcAft>
                <a:spcPts val="0"/>
              </a:spcAft>
              <a:buClr>
                <a:schemeClr val="tx1"/>
              </a:buClr>
              <a:buSzTx/>
              <a:buFont typeface="Lucida Grande"/>
              <a:buChar char="–"/>
              <a:tabLst/>
              <a:defRPr lang="en-US" sz="3733" b="0" i="0" u="none" strike="noStrike" kern="1200" baseline="0">
                <a:cs typeface="FugueArtFund"/>
              </a:defRPr>
            </a:lvl1pPr>
          </a:lstStyle>
          <a:p>
            <a:pPr marL="254000" indent="-254000">
              <a:lnSpc>
                <a:spcPts val="2700"/>
              </a:lnSpc>
              <a:buClr>
                <a:schemeClr val="tx1"/>
              </a:buClr>
              <a:buFont typeface="Lucida Grande"/>
              <a:buChar char="–"/>
            </a:pPr>
            <a:r>
              <a:rPr lang="en-US" sz="2533" b="0" i="0" u="none" strike="noStrike" kern="1200" baseline="0" dirty="0" err="1">
                <a:solidFill>
                  <a:schemeClr val="tx2"/>
                </a:solidFill>
                <a:latin typeface="FugueArtFund"/>
                <a:ea typeface="+mj-ea"/>
                <a:cs typeface="FugueArtFund"/>
              </a:rPr>
              <a:t>Atium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si</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acidem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haria</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corem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aut</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laborem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dolut</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quaspernam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te</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denis</a:t>
            </a:r>
            <a:r>
              <a:rPr lang="en-US" sz="2533" b="0" i="0" u="none" strike="noStrike" kern="1200" baseline="0" dirty="0">
                <a:solidFill>
                  <a:schemeClr val="tx2"/>
                </a:solidFill>
                <a:latin typeface="FugueArtFund"/>
                <a:ea typeface="+mj-ea"/>
                <a:cs typeface="FugueArtFund"/>
              </a:rPr>
              <a:t> quae </a:t>
            </a:r>
            <a:r>
              <a:rPr lang="en-US" sz="2533" b="0" i="0" u="none" strike="noStrike" kern="1200" baseline="0" dirty="0" err="1">
                <a:solidFill>
                  <a:schemeClr val="tx2"/>
                </a:solidFill>
                <a:latin typeface="FugueArtFund"/>
                <a:ea typeface="+mj-ea"/>
                <a:cs typeface="FugueArtFund"/>
              </a:rPr>
              <a:t>ium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que</a:t>
            </a:r>
            <a:r>
              <a:rPr lang="en-US" sz="2533" b="0" i="0" u="none" strike="noStrike" kern="1200" baseline="0" dirty="0">
                <a:solidFill>
                  <a:schemeClr val="tx2"/>
                </a:solidFill>
                <a:latin typeface="FugueArtFund"/>
                <a:ea typeface="+mj-ea"/>
                <a:cs typeface="FugueArtFund"/>
              </a:rPr>
              <a:t> as </a:t>
            </a:r>
            <a:r>
              <a:rPr lang="en-US" sz="2533" b="0" i="0" u="none" strike="noStrike" kern="1200" baseline="0" dirty="0" err="1">
                <a:solidFill>
                  <a:schemeClr val="tx2"/>
                </a:solidFill>
                <a:latin typeface="FugueArtFund"/>
                <a:ea typeface="+mj-ea"/>
                <a:cs typeface="FugueArtFund"/>
              </a:rPr>
              <a:t>dolores</a:t>
            </a:r>
            <a:r>
              <a:rPr lang="en-US" sz="2533" b="0" i="0" u="none" strike="noStrike" kern="1200" baseline="0" dirty="0">
                <a:solidFill>
                  <a:schemeClr val="tx2"/>
                </a:solidFill>
                <a:latin typeface="FugueArtFund"/>
                <a:ea typeface="+mj-ea"/>
                <a:cs typeface="FugueArtFund"/>
              </a:rPr>
              <a:t> con</a:t>
            </a:r>
          </a:p>
          <a:p>
            <a:pPr marL="254000" indent="-254000">
              <a:lnSpc>
                <a:spcPts val="2700"/>
              </a:lnSpc>
              <a:buClr>
                <a:schemeClr val="tx1"/>
              </a:buClr>
              <a:buFont typeface="Lucida Grande"/>
              <a:buChar char="–"/>
            </a:pPr>
            <a:endParaRPr lang="en-US" sz="2533" b="0" i="0" u="none" strike="noStrike" kern="1200" baseline="0" dirty="0">
              <a:solidFill>
                <a:schemeClr val="tx2"/>
              </a:solidFill>
              <a:latin typeface="FugueArtFund"/>
              <a:ea typeface="+mj-ea"/>
              <a:cs typeface="FugueArtFund"/>
            </a:endParaRPr>
          </a:p>
          <a:p>
            <a:pPr marL="254000" marR="0" indent="-254000" algn="l" defTabSz="457200" rtl="0" eaLnBrk="1" fontAlgn="auto" latinLnBrk="0" hangingPunct="1">
              <a:lnSpc>
                <a:spcPts val="2700"/>
              </a:lnSpc>
              <a:spcBef>
                <a:spcPct val="0"/>
              </a:spcBef>
              <a:spcAft>
                <a:spcPts val="0"/>
              </a:spcAft>
              <a:buClr>
                <a:schemeClr val="tx1"/>
              </a:buClr>
              <a:buSzTx/>
              <a:buFont typeface="Lucida Grande"/>
              <a:buChar char="–"/>
              <a:tabLst/>
              <a:defRPr/>
            </a:pPr>
            <a:r>
              <a:rPr lang="en-US" sz="2533" b="0" i="0" u="none" strike="noStrike" kern="1200" baseline="0" dirty="0" err="1">
                <a:solidFill>
                  <a:schemeClr val="tx2"/>
                </a:solidFill>
                <a:latin typeface="FugueArtFund"/>
                <a:ea typeface="+mj-ea"/>
                <a:cs typeface="FugueArtFund"/>
              </a:rPr>
              <a:t>Atium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si</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acidem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haria</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corem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aut</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laborem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dolut</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quaspernam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te</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denis</a:t>
            </a:r>
            <a:r>
              <a:rPr lang="en-US" sz="2533" b="0" i="0" u="none" strike="noStrike" kern="1200" baseline="0" dirty="0">
                <a:solidFill>
                  <a:schemeClr val="tx2"/>
                </a:solidFill>
                <a:latin typeface="FugueArtFund"/>
                <a:ea typeface="+mj-ea"/>
                <a:cs typeface="FugueArtFund"/>
              </a:rPr>
              <a:t> quae </a:t>
            </a:r>
            <a:r>
              <a:rPr lang="en-US" sz="2533" b="0" i="0" u="none" strike="noStrike" kern="1200" baseline="0" dirty="0" err="1">
                <a:solidFill>
                  <a:schemeClr val="tx2"/>
                </a:solidFill>
                <a:latin typeface="FugueArtFund"/>
                <a:ea typeface="+mj-ea"/>
                <a:cs typeface="FugueArtFund"/>
              </a:rPr>
              <a:t>ium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que</a:t>
            </a:r>
            <a:r>
              <a:rPr lang="en-US" sz="2533" b="0" i="0" u="none" strike="noStrike" kern="1200" baseline="0" dirty="0">
                <a:solidFill>
                  <a:schemeClr val="tx2"/>
                </a:solidFill>
                <a:latin typeface="FugueArtFund"/>
                <a:ea typeface="+mj-ea"/>
                <a:cs typeface="FugueArtFund"/>
              </a:rPr>
              <a:t> as </a:t>
            </a:r>
            <a:r>
              <a:rPr lang="en-US" sz="2533" b="0" i="0" u="none" strike="noStrike" kern="1200" baseline="0" dirty="0" err="1">
                <a:solidFill>
                  <a:schemeClr val="tx2"/>
                </a:solidFill>
                <a:latin typeface="FugueArtFund"/>
                <a:ea typeface="+mj-ea"/>
                <a:cs typeface="FugueArtFund"/>
              </a:rPr>
              <a:t>dolores</a:t>
            </a:r>
            <a:r>
              <a:rPr lang="en-US" sz="2533" b="0" i="0" u="none" strike="noStrike" kern="1200" baseline="0" dirty="0">
                <a:solidFill>
                  <a:schemeClr val="tx2"/>
                </a:solidFill>
                <a:latin typeface="FugueArtFund"/>
                <a:ea typeface="+mj-ea"/>
                <a:cs typeface="FugueArtFund"/>
              </a:rPr>
              <a:t> con</a:t>
            </a:r>
          </a:p>
          <a:p>
            <a:pPr marL="254000" indent="-254000">
              <a:lnSpc>
                <a:spcPts val="2700"/>
              </a:lnSpc>
              <a:buClr>
                <a:schemeClr val="tx1"/>
              </a:buClr>
              <a:buFont typeface="Lucida Grande"/>
              <a:buChar char="–"/>
            </a:pPr>
            <a:endParaRPr lang="en-US" sz="2533" b="0" i="0" u="none" strike="noStrike" kern="1200" baseline="0" dirty="0">
              <a:solidFill>
                <a:schemeClr val="tx2"/>
              </a:solidFill>
              <a:latin typeface="FugueArtFund"/>
              <a:ea typeface="+mj-ea"/>
              <a:cs typeface="FugueArtFund"/>
            </a:endParaRPr>
          </a:p>
          <a:p>
            <a:pPr marL="254000" marR="0" indent="-254000" algn="l" defTabSz="457200" rtl="0" eaLnBrk="1" fontAlgn="auto" latinLnBrk="0" hangingPunct="1">
              <a:lnSpc>
                <a:spcPts val="2700"/>
              </a:lnSpc>
              <a:spcBef>
                <a:spcPct val="0"/>
              </a:spcBef>
              <a:spcAft>
                <a:spcPts val="0"/>
              </a:spcAft>
              <a:buClr>
                <a:schemeClr val="tx1"/>
              </a:buClr>
              <a:buSzTx/>
              <a:buFont typeface="Lucida Grande"/>
              <a:buChar char="–"/>
              <a:tabLst/>
              <a:defRPr/>
            </a:pPr>
            <a:r>
              <a:rPr lang="en-US" sz="2533" b="0" i="0" u="none" strike="noStrike" kern="1200" baseline="0" dirty="0" err="1">
                <a:solidFill>
                  <a:schemeClr val="tx2"/>
                </a:solidFill>
                <a:latin typeface="FugueArtFund"/>
                <a:ea typeface="+mj-ea"/>
                <a:cs typeface="FugueArtFund"/>
              </a:rPr>
              <a:t>Atium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si</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acidem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haria</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corem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aut</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laborem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dolut</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quaspernam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te</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denis</a:t>
            </a:r>
            <a:r>
              <a:rPr lang="en-US" sz="2533" b="0" i="0" u="none" strike="noStrike" kern="1200" baseline="0" dirty="0">
                <a:solidFill>
                  <a:schemeClr val="tx2"/>
                </a:solidFill>
                <a:latin typeface="FugueArtFund"/>
                <a:ea typeface="+mj-ea"/>
                <a:cs typeface="FugueArtFund"/>
              </a:rPr>
              <a:t> quae </a:t>
            </a:r>
            <a:r>
              <a:rPr lang="en-US" sz="2533" b="0" i="0" u="none" strike="noStrike" kern="1200" baseline="0" dirty="0" err="1">
                <a:solidFill>
                  <a:schemeClr val="tx2"/>
                </a:solidFill>
                <a:latin typeface="FugueArtFund"/>
                <a:ea typeface="+mj-ea"/>
                <a:cs typeface="FugueArtFund"/>
              </a:rPr>
              <a:t>ium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que</a:t>
            </a:r>
            <a:r>
              <a:rPr lang="en-US" sz="2533" b="0" i="0" u="none" strike="noStrike" kern="1200" baseline="0" dirty="0">
                <a:solidFill>
                  <a:schemeClr val="tx2"/>
                </a:solidFill>
                <a:latin typeface="FugueArtFund"/>
                <a:ea typeface="+mj-ea"/>
                <a:cs typeface="FugueArtFund"/>
              </a:rPr>
              <a:t> as </a:t>
            </a:r>
            <a:r>
              <a:rPr lang="en-US" sz="2533" b="0" i="0" u="none" strike="noStrike" kern="1200" baseline="0" dirty="0" err="1">
                <a:solidFill>
                  <a:schemeClr val="tx2"/>
                </a:solidFill>
                <a:latin typeface="FugueArtFund"/>
                <a:ea typeface="+mj-ea"/>
                <a:cs typeface="FugueArtFund"/>
              </a:rPr>
              <a:t>dolores</a:t>
            </a:r>
            <a:r>
              <a:rPr lang="en-US" sz="2533" b="0" i="0" u="none" strike="noStrike" kern="1200" baseline="0" dirty="0">
                <a:solidFill>
                  <a:schemeClr val="tx2"/>
                </a:solidFill>
                <a:latin typeface="FugueArtFund"/>
                <a:ea typeface="+mj-ea"/>
                <a:cs typeface="FugueArtFund"/>
              </a:rPr>
              <a:t> con</a:t>
            </a:r>
          </a:p>
        </p:txBody>
      </p:sp>
    </p:spTree>
    <p:extLst>
      <p:ext uri="{BB962C8B-B14F-4D97-AF65-F5344CB8AC3E}">
        <p14:creationId xmlns:p14="http://schemas.microsoft.com/office/powerpoint/2010/main" val="33814047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385379" y="275167"/>
            <a:ext cx="11428112" cy="1143000"/>
          </a:xfrm>
          <a:prstGeom prst="rect">
            <a:avLst/>
          </a:prstGeom>
        </p:spPr>
        <p:txBody>
          <a:bodyPr lIns="0" tIns="0" rIns="0" bIns="0"/>
          <a:lstStyle>
            <a:lvl1pPr>
              <a:lnSpc>
                <a:spcPct val="100000"/>
              </a:lnSpc>
              <a:defRPr baseline="0"/>
            </a:lvl1pPr>
          </a:lstStyle>
          <a:p>
            <a:r>
              <a:rPr lang="en-GB" dirty="0"/>
              <a:t>Enter title here</a:t>
            </a:r>
            <a:endParaRPr lang="en-US" dirty="0"/>
          </a:p>
        </p:txBody>
      </p:sp>
      <p:sp>
        <p:nvSpPr>
          <p:cNvPr id="7" name="Text Placeholder 5"/>
          <p:cNvSpPr>
            <a:spLocks noGrp="1"/>
          </p:cNvSpPr>
          <p:nvPr>
            <p:ph type="body" sz="quarter" idx="11" hasCustomPrompt="1"/>
          </p:nvPr>
        </p:nvSpPr>
        <p:spPr>
          <a:xfrm>
            <a:off x="385379" y="1780118"/>
            <a:ext cx="8589287" cy="4324143"/>
          </a:xfrm>
          <a:prstGeom prst="rect">
            <a:avLst/>
          </a:prstGeom>
        </p:spPr>
        <p:txBody>
          <a:bodyPr vert="horz" lIns="0" tIns="0" rIns="0" bIns="0"/>
          <a:lstStyle>
            <a:lvl1pPr marL="0" indent="0">
              <a:lnSpc>
                <a:spcPct val="100000"/>
              </a:lnSpc>
              <a:buNone/>
              <a:defRPr lang="en-US" sz="3733" b="0" i="0" u="none" strike="noStrike" kern="1200" baseline="0" smtClean="0">
                <a:solidFill>
                  <a:schemeClr val="tx2"/>
                </a:solidFill>
                <a:latin typeface="FugueArtFund"/>
                <a:cs typeface="FugueArtFund"/>
              </a:defRPr>
            </a:lvl1pPr>
          </a:lstStyle>
          <a:p>
            <a:pPr lvl="0"/>
            <a:r>
              <a:rPr lang="en-US" sz="2533" b="0" i="0" u="none" strike="noStrike" kern="1200" baseline="0" dirty="0">
                <a:solidFill>
                  <a:schemeClr val="tx2"/>
                </a:solidFill>
                <a:latin typeface="FugueArtFund"/>
                <a:ea typeface="+mj-ea"/>
                <a:cs typeface="FugueArtFund"/>
              </a:rPr>
              <a:t>Si </a:t>
            </a:r>
            <a:r>
              <a:rPr lang="en-US" sz="2533" b="0" i="0" u="none" strike="noStrike" kern="1200" baseline="0" dirty="0" err="1">
                <a:solidFill>
                  <a:schemeClr val="tx2"/>
                </a:solidFill>
                <a:latin typeface="FugueArtFund"/>
                <a:ea typeface="+mj-ea"/>
                <a:cs typeface="FugueArtFund"/>
              </a:rPr>
              <a:t>acidem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haria</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corem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aut</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laborem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dolut</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quaspernam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te</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denis</a:t>
            </a:r>
            <a:r>
              <a:rPr lang="en-US" sz="2533" b="0" i="0" u="none" strike="noStrike" kern="1200" baseline="0" dirty="0">
                <a:solidFill>
                  <a:schemeClr val="tx2"/>
                </a:solidFill>
                <a:latin typeface="FugueArtFund"/>
                <a:ea typeface="+mj-ea"/>
                <a:cs typeface="FugueArtFund"/>
              </a:rPr>
              <a:t> quae </a:t>
            </a:r>
            <a:r>
              <a:rPr lang="en-US" sz="2533" b="0" i="0" u="none" strike="noStrike" kern="1200" baseline="0" dirty="0" err="1">
                <a:solidFill>
                  <a:schemeClr val="tx2"/>
                </a:solidFill>
                <a:latin typeface="FugueArtFund"/>
                <a:ea typeface="+mj-ea"/>
                <a:cs typeface="FugueArtFund"/>
              </a:rPr>
              <a:t>acidem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haria</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corem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aut</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laborem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dolut</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quaspernam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te</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denis</a:t>
            </a:r>
            <a:r>
              <a:rPr lang="en-US" sz="2533" b="0" i="0" u="none" strike="noStrike" kern="1200" baseline="0" dirty="0">
                <a:solidFill>
                  <a:schemeClr val="tx2"/>
                </a:solidFill>
                <a:latin typeface="FugueArtFund"/>
                <a:ea typeface="+mj-ea"/>
                <a:cs typeface="FugueArtFund"/>
              </a:rPr>
              <a:t> quae </a:t>
            </a:r>
            <a:endParaRPr lang="en-US" dirty="0"/>
          </a:p>
        </p:txBody>
      </p:sp>
    </p:spTree>
    <p:extLst>
      <p:ext uri="{BB962C8B-B14F-4D97-AF65-F5344CB8AC3E}">
        <p14:creationId xmlns:p14="http://schemas.microsoft.com/office/powerpoint/2010/main" val="4916038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Numbered List (Up to 4)">
    <p:spTree>
      <p:nvGrpSpPr>
        <p:cNvPr id="1" name=""/>
        <p:cNvGrpSpPr/>
        <p:nvPr/>
      </p:nvGrpSpPr>
      <p:grpSpPr>
        <a:xfrm>
          <a:off x="0" y="0"/>
          <a:ext cx="0" cy="0"/>
          <a:chOff x="0" y="0"/>
          <a:chExt cx="0" cy="0"/>
        </a:xfrm>
      </p:grpSpPr>
      <p:sp>
        <p:nvSpPr>
          <p:cNvPr id="14" name="Title 1"/>
          <p:cNvSpPr>
            <a:spLocks noGrp="1"/>
          </p:cNvSpPr>
          <p:nvPr>
            <p:ph type="title" hasCustomPrompt="1"/>
          </p:nvPr>
        </p:nvSpPr>
        <p:spPr>
          <a:xfrm>
            <a:off x="385379" y="275167"/>
            <a:ext cx="11428112" cy="1143000"/>
          </a:xfrm>
          <a:prstGeom prst="rect">
            <a:avLst/>
          </a:prstGeom>
        </p:spPr>
        <p:txBody>
          <a:bodyPr lIns="0" tIns="0" rIns="0" bIns="0"/>
          <a:lstStyle>
            <a:lvl1pPr>
              <a:lnSpc>
                <a:spcPct val="100000"/>
              </a:lnSpc>
              <a:defRPr baseline="0"/>
            </a:lvl1pPr>
          </a:lstStyle>
          <a:p>
            <a:r>
              <a:rPr lang="en-GB" dirty="0"/>
              <a:t>Enter title here</a:t>
            </a:r>
            <a:endParaRPr lang="en-US" dirty="0"/>
          </a:p>
        </p:txBody>
      </p:sp>
      <p:sp>
        <p:nvSpPr>
          <p:cNvPr id="16" name="Text Placeholder 3"/>
          <p:cNvSpPr>
            <a:spLocks noGrp="1"/>
          </p:cNvSpPr>
          <p:nvPr>
            <p:ph type="body" sz="quarter" idx="10" hasCustomPrompt="1"/>
          </p:nvPr>
        </p:nvSpPr>
        <p:spPr>
          <a:xfrm>
            <a:off x="385379" y="1779231"/>
            <a:ext cx="4721412" cy="408383"/>
          </a:xfrm>
          <a:prstGeom prst="rect">
            <a:avLst/>
          </a:prstGeom>
        </p:spPr>
        <p:txBody>
          <a:bodyPr vert="horz" lIns="0" tIns="0" bIns="0"/>
          <a:lstStyle>
            <a:lvl1pPr marL="0" indent="0">
              <a:lnSpc>
                <a:spcPct val="100000"/>
              </a:lnSpc>
              <a:buNone/>
              <a:defRPr sz="2400"/>
            </a:lvl1pPr>
          </a:lstStyle>
          <a:p>
            <a:r>
              <a:rPr lang="en-GB" sz="2533" dirty="0"/>
              <a:t>Add number</a:t>
            </a:r>
            <a:r>
              <a:rPr lang="en-GB" sz="2533" baseline="0" dirty="0"/>
              <a:t> using this format 1.</a:t>
            </a:r>
            <a:endParaRPr lang="en-US" sz="2533" dirty="0"/>
          </a:p>
        </p:txBody>
      </p:sp>
      <p:sp>
        <p:nvSpPr>
          <p:cNvPr id="17" name="Text Placeholder 3"/>
          <p:cNvSpPr>
            <a:spLocks noGrp="1"/>
          </p:cNvSpPr>
          <p:nvPr>
            <p:ph type="body" sz="quarter" idx="11" hasCustomPrompt="1"/>
          </p:nvPr>
        </p:nvSpPr>
        <p:spPr>
          <a:xfrm>
            <a:off x="385379" y="2187614"/>
            <a:ext cx="4721412" cy="2035759"/>
          </a:xfrm>
          <a:prstGeom prst="rect">
            <a:avLst/>
          </a:prstGeom>
        </p:spPr>
        <p:txBody>
          <a:bodyPr vert="horz" lIns="0" tIns="0" bIns="0"/>
          <a:lstStyle>
            <a:lvl1pPr marL="0" indent="0">
              <a:lnSpc>
                <a:spcPts val="3600"/>
              </a:lnSpc>
              <a:buNone/>
              <a:defRPr lang="en-US" sz="2533" b="0" i="0" u="none" strike="noStrike" kern="1200" baseline="0" smtClean="0">
                <a:solidFill>
                  <a:schemeClr val="tx2"/>
                </a:solidFill>
                <a:latin typeface="FugueArtFund"/>
                <a:cs typeface="FugueArtFund"/>
              </a:defRPr>
            </a:lvl1pPr>
          </a:lstStyle>
          <a:p>
            <a:pPr>
              <a:lnSpc>
                <a:spcPts val="2700"/>
              </a:lnSpc>
            </a:pPr>
            <a:r>
              <a:rPr lang="en-US" sz="2533" b="0" i="0" u="none" strike="noStrike" kern="1200" baseline="0" dirty="0" err="1">
                <a:solidFill>
                  <a:schemeClr val="tx2"/>
                </a:solidFill>
                <a:latin typeface="FugueArtFund"/>
                <a:ea typeface="+mj-ea"/>
                <a:cs typeface="FugueArtFund"/>
              </a:rPr>
              <a:t>Atium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si</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acidem</a:t>
            </a:r>
            <a:r>
              <a:rPr lang="en-US" sz="2533" b="0" i="0" u="none" strike="noStrike" kern="1200" baseline="0" dirty="0">
                <a:solidFill>
                  <a:schemeClr val="tx2"/>
                </a:solidFill>
                <a:latin typeface="FugueArtFund"/>
                <a:ea typeface="+mj-ea"/>
                <a:cs typeface="FugueArtFund"/>
              </a:rPr>
              <a:t> ha </a:t>
            </a:r>
            <a:r>
              <a:rPr lang="en-US" sz="2533" b="0" i="0" u="none" strike="noStrike" kern="1200" baseline="0" dirty="0" err="1">
                <a:solidFill>
                  <a:schemeClr val="tx2"/>
                </a:solidFill>
                <a:latin typeface="FugueArtFund"/>
                <a:ea typeface="+mj-ea"/>
                <a:cs typeface="FugueArtFund"/>
              </a:rPr>
              <a:t>corem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aut</a:t>
            </a:r>
            <a:br>
              <a:rPr lang="en-US" sz="2533" b="0" i="0" u="none" strike="noStrike" kern="1200" baseline="0" dirty="0">
                <a:solidFill>
                  <a:schemeClr val="tx2"/>
                </a:solidFill>
                <a:latin typeface="FugueArtFund"/>
                <a:ea typeface="+mj-ea"/>
                <a:cs typeface="FugueArtFund"/>
              </a:rPr>
            </a:br>
            <a:r>
              <a:rPr lang="en-US" sz="2533" b="0" i="0" u="none" strike="noStrike" kern="1200" baseline="0" dirty="0" err="1">
                <a:solidFill>
                  <a:schemeClr val="tx2"/>
                </a:solidFill>
                <a:latin typeface="FugueArtFund"/>
                <a:ea typeface="+mj-ea"/>
                <a:cs typeface="FugueArtFund"/>
              </a:rPr>
              <a:t>laborem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dolut</a:t>
            </a:r>
            <a:r>
              <a:rPr lang="en-US" sz="2533" b="0" i="0" u="none" strike="noStrike" kern="1200" baseline="0" dirty="0">
                <a:solidFill>
                  <a:schemeClr val="tx2"/>
                </a:solidFill>
                <a:latin typeface="FugueArtFund"/>
                <a:ea typeface="+mj-ea"/>
                <a:cs typeface="FugueArtFund"/>
              </a:rPr>
              <a:t> et </a:t>
            </a:r>
            <a:r>
              <a:rPr lang="en-US" sz="2533" b="0" i="0" u="none" strike="noStrike" kern="1200" baseline="0" dirty="0" err="1">
                <a:solidFill>
                  <a:schemeClr val="tx2"/>
                </a:solidFill>
                <a:latin typeface="FugueArtFund"/>
                <a:ea typeface="+mj-ea"/>
                <a:cs typeface="FugueArtFund"/>
              </a:rPr>
              <a:t>quaspernam</a:t>
            </a:r>
            <a:br>
              <a:rPr lang="en-US" sz="2533" b="0" i="0" u="none" strike="noStrike" kern="1200" baseline="0" dirty="0">
                <a:solidFill>
                  <a:schemeClr val="tx2"/>
                </a:solidFill>
                <a:latin typeface="FugueArtFund"/>
                <a:ea typeface="+mj-ea"/>
                <a:cs typeface="FugueArtFund"/>
              </a:rPr>
            </a:br>
            <a:r>
              <a:rPr lang="en-US" sz="2533" b="0" i="0" u="none" strike="noStrike" kern="1200" baseline="0" dirty="0" err="1">
                <a:solidFill>
                  <a:schemeClr val="tx2"/>
                </a:solidFill>
                <a:latin typeface="FugueArtFund"/>
                <a:ea typeface="+mj-ea"/>
                <a:cs typeface="FugueArtFund"/>
              </a:rPr>
              <a:t>denis</a:t>
            </a:r>
            <a:r>
              <a:rPr lang="en-US" sz="2533" b="0" i="0" u="none" strike="noStrike" kern="1200" baseline="0" dirty="0">
                <a:solidFill>
                  <a:schemeClr val="tx2"/>
                </a:solidFill>
                <a:latin typeface="FugueArtFund"/>
                <a:ea typeface="+mj-ea"/>
                <a:cs typeface="FugueArtFund"/>
              </a:rPr>
              <a:t> quae </a:t>
            </a:r>
            <a:r>
              <a:rPr lang="en-US" sz="2533" b="0" i="0" u="none" strike="noStrike" kern="1200" baseline="0" dirty="0" err="1">
                <a:solidFill>
                  <a:schemeClr val="tx2"/>
                </a:solidFill>
                <a:latin typeface="FugueArtFund"/>
                <a:ea typeface="+mj-ea"/>
                <a:cs typeface="FugueArtFund"/>
              </a:rPr>
              <a:t>ium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que</a:t>
            </a:r>
            <a:r>
              <a:rPr lang="en-US" sz="2533" b="0" i="0" u="none" strike="noStrike" kern="1200" baseline="0" dirty="0">
                <a:solidFill>
                  <a:schemeClr val="tx2"/>
                </a:solidFill>
                <a:latin typeface="FugueArtFund"/>
                <a:ea typeface="+mj-ea"/>
                <a:cs typeface="FugueArtFund"/>
              </a:rPr>
              <a:t> as </a:t>
            </a:r>
            <a:r>
              <a:rPr lang="en-US" sz="2533" b="0" i="0" u="none" strike="noStrike" kern="1200" baseline="0" dirty="0" err="1">
                <a:solidFill>
                  <a:schemeClr val="tx2"/>
                </a:solidFill>
                <a:latin typeface="FugueArtFund"/>
                <a:ea typeface="+mj-ea"/>
                <a:cs typeface="FugueArtFund"/>
              </a:rPr>
              <a:t>dolores</a:t>
            </a:r>
            <a:br>
              <a:rPr lang="en-US" sz="2533" b="0" i="0" u="none" strike="noStrike" kern="1200" baseline="0" dirty="0">
                <a:solidFill>
                  <a:schemeClr val="tx2"/>
                </a:solidFill>
                <a:latin typeface="FugueArtFund"/>
                <a:ea typeface="+mj-ea"/>
                <a:cs typeface="FugueArtFund"/>
              </a:rPr>
            </a:br>
            <a:r>
              <a:rPr lang="en-US" sz="2533" b="0" i="0" u="none" strike="noStrike" kern="1200" baseline="0" dirty="0">
                <a:solidFill>
                  <a:schemeClr val="tx2"/>
                </a:solidFill>
                <a:latin typeface="FugueArtFund"/>
                <a:ea typeface="+mj-ea"/>
                <a:cs typeface="FugueArtFund"/>
              </a:rPr>
              <a:t>con</a:t>
            </a:r>
            <a:endParaRPr lang="en-US" sz="2533" dirty="0">
              <a:solidFill>
                <a:schemeClr val="tx2"/>
              </a:solidFill>
            </a:endParaRPr>
          </a:p>
        </p:txBody>
      </p:sp>
      <p:sp>
        <p:nvSpPr>
          <p:cNvPr id="18" name="Text Placeholder 3"/>
          <p:cNvSpPr>
            <a:spLocks noGrp="1"/>
          </p:cNvSpPr>
          <p:nvPr>
            <p:ph type="body" sz="quarter" idx="12" hasCustomPrompt="1"/>
          </p:nvPr>
        </p:nvSpPr>
        <p:spPr>
          <a:xfrm>
            <a:off x="5461971" y="2187614"/>
            <a:ext cx="4797151" cy="2035759"/>
          </a:xfrm>
          <a:prstGeom prst="rect">
            <a:avLst/>
          </a:prstGeom>
        </p:spPr>
        <p:txBody>
          <a:bodyPr vert="horz" lIns="0" tIns="0" bIns="0"/>
          <a:lstStyle>
            <a:lvl1pPr marL="0" indent="0">
              <a:lnSpc>
                <a:spcPts val="3600"/>
              </a:lnSpc>
              <a:buNone/>
              <a:defRPr lang="en-US" sz="2533" b="0" i="0" u="none" strike="noStrike" kern="1200" baseline="0" smtClean="0">
                <a:solidFill>
                  <a:schemeClr val="tx2"/>
                </a:solidFill>
                <a:latin typeface="FugueArtFund"/>
                <a:cs typeface="FugueArtFund"/>
              </a:defRPr>
            </a:lvl1pPr>
          </a:lstStyle>
          <a:p>
            <a:pPr>
              <a:lnSpc>
                <a:spcPts val="2700"/>
              </a:lnSpc>
            </a:pPr>
            <a:r>
              <a:rPr lang="en-US" sz="2533" b="0" i="0" u="none" strike="noStrike" kern="1200" baseline="0" dirty="0" err="1">
                <a:solidFill>
                  <a:schemeClr val="tx2"/>
                </a:solidFill>
                <a:latin typeface="FugueArtFund"/>
                <a:ea typeface="+mj-ea"/>
                <a:cs typeface="FugueArtFund"/>
              </a:rPr>
              <a:t>Atium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si</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acidem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haria</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corem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autlaborem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dolut</a:t>
            </a:r>
            <a:r>
              <a:rPr lang="en-US" sz="2533" b="0" i="0" u="none" strike="noStrike" kern="1200" baseline="0" dirty="0">
                <a:solidFill>
                  <a:schemeClr val="tx2"/>
                </a:solidFill>
                <a:latin typeface="FugueArtFund"/>
                <a:ea typeface="+mj-ea"/>
                <a:cs typeface="FugueArtFund"/>
              </a:rPr>
              <a:t> et </a:t>
            </a:r>
            <a:r>
              <a:rPr lang="en-US" sz="2533" b="0" i="0" u="none" strike="noStrike" kern="1200" baseline="0" dirty="0" err="1">
                <a:solidFill>
                  <a:schemeClr val="tx2"/>
                </a:solidFill>
                <a:latin typeface="FugueArtFund"/>
                <a:ea typeface="+mj-ea"/>
                <a:cs typeface="FugueArtFund"/>
              </a:rPr>
              <a:t>quapernam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tedenis</a:t>
            </a:r>
            <a:r>
              <a:rPr lang="en-US" sz="2533" b="0" i="0" u="none" strike="noStrike" kern="1200" baseline="0" dirty="0">
                <a:solidFill>
                  <a:schemeClr val="tx2"/>
                </a:solidFill>
                <a:latin typeface="FugueArtFund"/>
                <a:ea typeface="+mj-ea"/>
                <a:cs typeface="FugueArtFund"/>
              </a:rPr>
              <a:t> quae </a:t>
            </a:r>
            <a:r>
              <a:rPr lang="en-US" sz="2533" b="0" i="0" u="none" strike="noStrike" kern="1200" baseline="0" dirty="0" err="1">
                <a:solidFill>
                  <a:schemeClr val="tx2"/>
                </a:solidFill>
                <a:latin typeface="FugueArtFund"/>
                <a:ea typeface="+mj-ea"/>
                <a:cs typeface="FugueArtFund"/>
              </a:rPr>
              <a:t>ium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que</a:t>
            </a:r>
            <a:r>
              <a:rPr lang="en-US" sz="2533" b="0" i="0" u="none" strike="noStrike" kern="1200" baseline="0" dirty="0">
                <a:solidFill>
                  <a:schemeClr val="tx2"/>
                </a:solidFill>
                <a:latin typeface="FugueArtFund"/>
                <a:ea typeface="+mj-ea"/>
                <a:cs typeface="FugueArtFund"/>
              </a:rPr>
              <a:t> as </a:t>
            </a:r>
            <a:r>
              <a:rPr lang="en-US" sz="2533" b="0" i="0" u="none" strike="noStrike" kern="1200" baseline="0" dirty="0" err="1">
                <a:solidFill>
                  <a:schemeClr val="tx2"/>
                </a:solidFill>
                <a:latin typeface="FugueArtFund"/>
                <a:ea typeface="+mj-ea"/>
                <a:cs typeface="FugueArtFund"/>
              </a:rPr>
              <a:t>dolores</a:t>
            </a:r>
            <a:r>
              <a:rPr lang="en-US" sz="2533" b="0" i="0" u="none" strike="noStrike" kern="1200" baseline="0" dirty="0">
                <a:solidFill>
                  <a:schemeClr val="tx2"/>
                </a:solidFill>
                <a:latin typeface="FugueArtFund"/>
                <a:ea typeface="+mj-ea"/>
                <a:cs typeface="FugueArtFund"/>
              </a:rPr>
              <a:t> con</a:t>
            </a:r>
            <a:endParaRPr lang="en-US" sz="2533" dirty="0">
              <a:solidFill>
                <a:schemeClr val="tx2"/>
              </a:solidFill>
            </a:endParaRPr>
          </a:p>
        </p:txBody>
      </p:sp>
      <p:sp>
        <p:nvSpPr>
          <p:cNvPr id="19" name="Text Placeholder 3"/>
          <p:cNvSpPr>
            <a:spLocks noGrp="1"/>
          </p:cNvSpPr>
          <p:nvPr>
            <p:ph type="body" sz="quarter" idx="13" hasCustomPrompt="1"/>
          </p:nvPr>
        </p:nvSpPr>
        <p:spPr>
          <a:xfrm>
            <a:off x="5461971" y="1779231"/>
            <a:ext cx="4797151" cy="408383"/>
          </a:xfrm>
          <a:prstGeom prst="rect">
            <a:avLst/>
          </a:prstGeom>
        </p:spPr>
        <p:txBody>
          <a:bodyPr vert="horz" lIns="0" tIns="0" bIns="0"/>
          <a:lstStyle>
            <a:lvl1pPr marL="0" indent="0">
              <a:lnSpc>
                <a:spcPct val="100000"/>
              </a:lnSpc>
              <a:buNone/>
              <a:defRPr sz="2400"/>
            </a:lvl1pPr>
          </a:lstStyle>
          <a:p>
            <a:r>
              <a:rPr lang="en-GB" sz="2533" dirty="0"/>
              <a:t>Add number</a:t>
            </a:r>
            <a:r>
              <a:rPr lang="en-GB" sz="2533" baseline="0" dirty="0"/>
              <a:t> using this format 2.</a:t>
            </a:r>
            <a:endParaRPr lang="en-US" sz="2533" dirty="0"/>
          </a:p>
        </p:txBody>
      </p:sp>
      <p:sp>
        <p:nvSpPr>
          <p:cNvPr id="21" name="Text Placeholder 3"/>
          <p:cNvSpPr>
            <a:spLocks noGrp="1"/>
          </p:cNvSpPr>
          <p:nvPr>
            <p:ph type="body" sz="quarter" idx="14" hasCustomPrompt="1"/>
          </p:nvPr>
        </p:nvSpPr>
        <p:spPr>
          <a:xfrm>
            <a:off x="385379" y="4418838"/>
            <a:ext cx="4721412" cy="408383"/>
          </a:xfrm>
          <a:prstGeom prst="rect">
            <a:avLst/>
          </a:prstGeom>
        </p:spPr>
        <p:txBody>
          <a:bodyPr vert="horz" lIns="0" tIns="0" bIns="0"/>
          <a:lstStyle>
            <a:lvl1pPr marL="0" indent="0">
              <a:lnSpc>
                <a:spcPct val="100000"/>
              </a:lnSpc>
              <a:buNone/>
              <a:defRPr sz="2400"/>
            </a:lvl1pPr>
          </a:lstStyle>
          <a:p>
            <a:r>
              <a:rPr lang="en-GB" sz="2533" dirty="0"/>
              <a:t>Add number</a:t>
            </a:r>
            <a:r>
              <a:rPr lang="en-GB" sz="2533" baseline="0" dirty="0"/>
              <a:t> using this format 3.</a:t>
            </a:r>
            <a:endParaRPr lang="en-US" sz="2533" dirty="0"/>
          </a:p>
        </p:txBody>
      </p:sp>
      <p:sp>
        <p:nvSpPr>
          <p:cNvPr id="22" name="Text Placeholder 3"/>
          <p:cNvSpPr>
            <a:spLocks noGrp="1"/>
          </p:cNvSpPr>
          <p:nvPr>
            <p:ph type="body" sz="quarter" idx="15" hasCustomPrompt="1"/>
          </p:nvPr>
        </p:nvSpPr>
        <p:spPr>
          <a:xfrm>
            <a:off x="5461971" y="4418838"/>
            <a:ext cx="4797151" cy="408383"/>
          </a:xfrm>
          <a:prstGeom prst="rect">
            <a:avLst/>
          </a:prstGeom>
        </p:spPr>
        <p:txBody>
          <a:bodyPr vert="horz" lIns="0" tIns="0" bIns="0"/>
          <a:lstStyle>
            <a:lvl1pPr marL="0" indent="0">
              <a:lnSpc>
                <a:spcPct val="100000"/>
              </a:lnSpc>
              <a:buNone/>
              <a:defRPr sz="2400"/>
            </a:lvl1pPr>
          </a:lstStyle>
          <a:p>
            <a:r>
              <a:rPr lang="en-GB" sz="2533" dirty="0"/>
              <a:t>Add number</a:t>
            </a:r>
            <a:r>
              <a:rPr lang="en-GB" sz="2533" baseline="0" dirty="0"/>
              <a:t> using this format 4.</a:t>
            </a:r>
            <a:endParaRPr lang="en-US" sz="2533" dirty="0"/>
          </a:p>
        </p:txBody>
      </p:sp>
      <p:sp>
        <p:nvSpPr>
          <p:cNvPr id="23" name="Text Placeholder 3"/>
          <p:cNvSpPr>
            <a:spLocks noGrp="1"/>
          </p:cNvSpPr>
          <p:nvPr>
            <p:ph type="body" sz="quarter" idx="16" hasCustomPrompt="1"/>
          </p:nvPr>
        </p:nvSpPr>
        <p:spPr>
          <a:xfrm>
            <a:off x="385379" y="4827220"/>
            <a:ext cx="4721412" cy="1512819"/>
          </a:xfrm>
          <a:prstGeom prst="rect">
            <a:avLst/>
          </a:prstGeom>
        </p:spPr>
        <p:txBody>
          <a:bodyPr vert="horz" lIns="0" tIns="0" bIns="0"/>
          <a:lstStyle>
            <a:lvl1pPr marL="0" indent="0">
              <a:lnSpc>
                <a:spcPts val="3600"/>
              </a:lnSpc>
              <a:buNone/>
              <a:defRPr lang="en-US" sz="2533" b="0" i="0" u="none" strike="noStrike" kern="1200" baseline="0" smtClean="0">
                <a:solidFill>
                  <a:schemeClr val="tx2"/>
                </a:solidFill>
                <a:latin typeface="FugueArtFund"/>
                <a:cs typeface="FugueArtFund"/>
              </a:defRPr>
            </a:lvl1pPr>
          </a:lstStyle>
          <a:p>
            <a:pPr>
              <a:lnSpc>
                <a:spcPts val="2700"/>
              </a:lnSpc>
            </a:pPr>
            <a:r>
              <a:rPr lang="en-US" sz="2533" b="0" i="0" u="none" strike="noStrike" kern="1200" baseline="0" dirty="0" err="1">
                <a:solidFill>
                  <a:schemeClr val="tx2"/>
                </a:solidFill>
                <a:latin typeface="FugueArtFund"/>
                <a:ea typeface="+mj-ea"/>
                <a:cs typeface="FugueArtFund"/>
              </a:rPr>
              <a:t>Atium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si</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acidem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haria</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corem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autlaborem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dolut</a:t>
            </a:r>
            <a:r>
              <a:rPr lang="en-US" sz="2533" b="0" i="0" u="none" strike="noStrike" kern="1200" baseline="0" dirty="0">
                <a:solidFill>
                  <a:schemeClr val="tx2"/>
                </a:solidFill>
                <a:latin typeface="FugueArtFund"/>
                <a:ea typeface="+mj-ea"/>
                <a:cs typeface="FugueArtFund"/>
              </a:rPr>
              <a:t> et</a:t>
            </a:r>
            <a:endParaRPr lang="en-US" sz="2533" dirty="0">
              <a:solidFill>
                <a:schemeClr val="tx2"/>
              </a:solidFill>
            </a:endParaRPr>
          </a:p>
        </p:txBody>
      </p:sp>
      <p:sp>
        <p:nvSpPr>
          <p:cNvPr id="24" name="Text Placeholder 3"/>
          <p:cNvSpPr>
            <a:spLocks noGrp="1"/>
          </p:cNvSpPr>
          <p:nvPr>
            <p:ph type="body" sz="quarter" idx="17" hasCustomPrompt="1"/>
          </p:nvPr>
        </p:nvSpPr>
        <p:spPr>
          <a:xfrm>
            <a:off x="5461971" y="4827220"/>
            <a:ext cx="4797151" cy="1512819"/>
          </a:xfrm>
          <a:prstGeom prst="rect">
            <a:avLst/>
          </a:prstGeom>
        </p:spPr>
        <p:txBody>
          <a:bodyPr vert="horz" lIns="0" tIns="0" bIns="0"/>
          <a:lstStyle>
            <a:lvl1pPr marL="0" indent="0">
              <a:lnSpc>
                <a:spcPts val="3600"/>
              </a:lnSpc>
              <a:buNone/>
              <a:defRPr lang="en-US" sz="2533" b="0" i="0" u="none" strike="noStrike" kern="1200" baseline="0" smtClean="0">
                <a:solidFill>
                  <a:schemeClr val="tx2"/>
                </a:solidFill>
                <a:latin typeface="FugueArtFund"/>
                <a:cs typeface="FugueArtFund"/>
              </a:defRPr>
            </a:lvl1pPr>
          </a:lstStyle>
          <a:p>
            <a:pPr>
              <a:lnSpc>
                <a:spcPts val="2700"/>
              </a:lnSpc>
            </a:pPr>
            <a:r>
              <a:rPr lang="en-US" sz="2533" b="0" i="0" u="none" strike="noStrike" kern="1200" baseline="0" dirty="0" err="1">
                <a:solidFill>
                  <a:schemeClr val="tx2"/>
                </a:solidFill>
                <a:latin typeface="FugueArtFund"/>
                <a:ea typeface="+mj-ea"/>
                <a:cs typeface="FugueArtFund"/>
              </a:rPr>
              <a:t>Atium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si</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acidem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haria</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corem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aut</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laboem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dolut</a:t>
            </a:r>
            <a:r>
              <a:rPr lang="en-US" sz="2533" b="0" i="0" u="none" strike="noStrike" kern="1200" baseline="0" dirty="0">
                <a:solidFill>
                  <a:schemeClr val="tx2"/>
                </a:solidFill>
                <a:latin typeface="FugueArtFund"/>
                <a:ea typeface="+mj-ea"/>
                <a:cs typeface="FugueArtFund"/>
              </a:rPr>
              <a:t> et </a:t>
            </a:r>
            <a:r>
              <a:rPr lang="en-US" sz="2533" b="0" i="0" u="none" strike="noStrike" kern="1200" baseline="0" dirty="0" err="1">
                <a:solidFill>
                  <a:schemeClr val="tx2"/>
                </a:solidFill>
                <a:latin typeface="FugueArtFund"/>
                <a:ea typeface="+mj-ea"/>
                <a:cs typeface="FugueArtFund"/>
              </a:rPr>
              <a:t>quapernam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te</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denis</a:t>
            </a:r>
            <a:r>
              <a:rPr lang="en-US" sz="2533" b="0" i="0" u="none" strike="noStrike" kern="1200" baseline="0" dirty="0">
                <a:solidFill>
                  <a:schemeClr val="tx2"/>
                </a:solidFill>
                <a:latin typeface="FugueArtFund"/>
                <a:ea typeface="+mj-ea"/>
                <a:cs typeface="FugueArtFund"/>
              </a:rPr>
              <a:t> quae</a:t>
            </a:r>
            <a:endParaRPr lang="en-US" sz="2533" dirty="0">
              <a:solidFill>
                <a:schemeClr val="tx2"/>
              </a:solidFill>
            </a:endParaRPr>
          </a:p>
        </p:txBody>
      </p:sp>
    </p:spTree>
    <p:extLst>
      <p:ext uri="{BB962C8B-B14F-4D97-AF65-F5344CB8AC3E}">
        <p14:creationId xmlns:p14="http://schemas.microsoft.com/office/powerpoint/2010/main" val="2872247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9">
                                            <p:txEl>
                                              <p:pRg st="0" end="0"/>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xEl>
                                              <p:pRg st="0" end="0"/>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2">
                                            <p:txEl>
                                              <p:pRg st="0" end="0"/>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uild="p">
        <p:tmplLst>
          <p:tmpl lvl="1">
            <p:tnLst>
              <p:par>
                <p:cTn presetID="1" presetClass="entr" presetSubtype="0" fill="hold" nodeType="clickEffect">
                  <p:stCondLst>
                    <p:cond delay="0"/>
                  </p:stCondLst>
                  <p:childTnLst>
                    <p:set>
                      <p:cBhvr>
                        <p:cTn dur="1" fill="hold">
                          <p:stCondLst>
                            <p:cond delay="0"/>
                          </p:stCondLst>
                        </p:cTn>
                        <p:tgtEl>
                          <p:spTgt spid="16"/>
                        </p:tgtEl>
                        <p:attrNameLst>
                          <p:attrName>style.visibility</p:attrName>
                        </p:attrNameLst>
                      </p:cBhvr>
                      <p:to>
                        <p:strVal val="visible"/>
                      </p:to>
                    </p:set>
                  </p:childTnLst>
                </p:cTn>
              </p:par>
            </p:tnLst>
          </p:tmpl>
        </p:tmplLst>
      </p:bldP>
      <p:bldP spid="17" grpId="0" build="p">
        <p:tmplLst>
          <p:tmpl lvl="1">
            <p:tnLst>
              <p:par>
                <p:cTn presetID="1"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childTnLst>
                </p:cTn>
              </p:par>
            </p:tnLst>
          </p:tmpl>
        </p:tmplLst>
      </p:bldP>
      <p:bldP spid="18" grpId="0" build="p">
        <p:tmplLst>
          <p:tmpl lvl="1">
            <p:tnLst>
              <p:par>
                <p:cTn presetID="1"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childTnLst>
                </p:cTn>
              </p:par>
            </p:tnLst>
          </p:tmpl>
        </p:tmplLst>
      </p:bldP>
      <p:bldP spid="19" grpId="0" build="p">
        <p:tmplLst>
          <p:tmpl lvl="1">
            <p:tnLst>
              <p:par>
                <p:cTn presetID="1" presetClass="entr" presetSubtype="0" fill="hold" nodeType="clickEffect">
                  <p:stCondLst>
                    <p:cond delay="0"/>
                  </p:stCondLst>
                  <p:childTnLst>
                    <p:set>
                      <p:cBhvr>
                        <p:cTn dur="1" fill="hold">
                          <p:stCondLst>
                            <p:cond delay="0"/>
                          </p:stCondLst>
                        </p:cTn>
                        <p:tgtEl>
                          <p:spTgt spid="19"/>
                        </p:tgtEl>
                        <p:attrNameLst>
                          <p:attrName>style.visibility</p:attrName>
                        </p:attrNameLst>
                      </p:cBhvr>
                      <p:to>
                        <p:strVal val="visible"/>
                      </p:to>
                    </p:set>
                  </p:childTnLst>
                </p:cTn>
              </p:par>
            </p:tnLst>
          </p:tmpl>
        </p:tmplLst>
      </p:bldP>
      <p:bldP spid="21" grpId="0" build="p">
        <p:tmplLst>
          <p:tmpl lvl="1">
            <p:tnLst>
              <p:par>
                <p:cTn presetID="1" presetClass="entr" presetSubtype="0" fill="hold" nodeType="clickEffect">
                  <p:stCondLst>
                    <p:cond delay="0"/>
                  </p:stCondLst>
                  <p:childTnLst>
                    <p:set>
                      <p:cBhvr>
                        <p:cTn dur="1" fill="hold">
                          <p:stCondLst>
                            <p:cond delay="0"/>
                          </p:stCondLst>
                        </p:cTn>
                        <p:tgtEl>
                          <p:spTgt spid="21"/>
                        </p:tgtEl>
                        <p:attrNameLst>
                          <p:attrName>style.visibility</p:attrName>
                        </p:attrNameLst>
                      </p:cBhvr>
                      <p:to>
                        <p:strVal val="visible"/>
                      </p:to>
                    </p:set>
                  </p:childTnLst>
                </p:cTn>
              </p:par>
            </p:tnLst>
          </p:tmpl>
        </p:tmplLst>
      </p:bldP>
      <p:bldP spid="22" grpId="0" build="p">
        <p:tmplLst>
          <p:tmpl lvl="1">
            <p:tnLst>
              <p:par>
                <p:cTn presetID="1" presetClass="entr" presetSubtype="0" fill="hold" nodeType="clickEffect">
                  <p:stCondLst>
                    <p:cond delay="0"/>
                  </p:stCondLst>
                  <p:childTnLst>
                    <p:set>
                      <p:cBhvr>
                        <p:cTn dur="1" fill="hold">
                          <p:stCondLst>
                            <p:cond delay="0"/>
                          </p:stCondLst>
                        </p:cTn>
                        <p:tgtEl>
                          <p:spTgt spid="22"/>
                        </p:tgtEl>
                        <p:attrNameLst>
                          <p:attrName>style.visibility</p:attrName>
                        </p:attrNameLst>
                      </p:cBhvr>
                      <p:to>
                        <p:strVal val="visible"/>
                      </p:to>
                    </p:set>
                  </p:childTnLst>
                </p:cTn>
              </p:par>
            </p:tnLst>
          </p:tmpl>
        </p:tmplLst>
      </p:bldP>
      <p:bldP spid="23" grpId="0" build="p">
        <p:tmplLst>
          <p:tmpl lvl="1">
            <p:tnLst>
              <p:par>
                <p:cTn presetID="1"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childTnLst>
                </p:cTn>
              </p:par>
            </p:tnLst>
          </p:tmpl>
        </p:tmplLst>
      </p:bldP>
      <p:bldP spid="24" grpId="0" build="p">
        <p:tmplLst>
          <p:tmpl lvl="1">
            <p:tnLst>
              <p:par>
                <p:cTn presetID="1"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Numbered List (up to 6)">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385379" y="275167"/>
            <a:ext cx="11428112" cy="442009"/>
          </a:xfrm>
          <a:prstGeom prst="rect">
            <a:avLst/>
          </a:prstGeom>
        </p:spPr>
        <p:txBody>
          <a:bodyPr lIns="0" tIns="0" rIns="0" bIns="0"/>
          <a:lstStyle>
            <a:lvl1pPr>
              <a:lnSpc>
                <a:spcPct val="100000"/>
              </a:lnSpc>
              <a:defRPr baseline="0"/>
            </a:lvl1pPr>
          </a:lstStyle>
          <a:p>
            <a:r>
              <a:rPr lang="en-GB" dirty="0"/>
              <a:t>Enter title here</a:t>
            </a:r>
            <a:endParaRPr lang="en-US" dirty="0"/>
          </a:p>
        </p:txBody>
      </p:sp>
      <p:sp>
        <p:nvSpPr>
          <p:cNvPr id="6" name="Text Placeholder 5"/>
          <p:cNvSpPr>
            <a:spLocks noGrp="1"/>
          </p:cNvSpPr>
          <p:nvPr>
            <p:ph type="body" sz="quarter" idx="10" hasCustomPrompt="1"/>
          </p:nvPr>
        </p:nvSpPr>
        <p:spPr>
          <a:xfrm>
            <a:off x="385234" y="841452"/>
            <a:ext cx="11427884" cy="408017"/>
          </a:xfrm>
          <a:prstGeom prst="rect">
            <a:avLst/>
          </a:prstGeom>
        </p:spPr>
        <p:txBody>
          <a:bodyPr vert="horz" lIns="0" tIns="0" rIns="0" bIns="0"/>
          <a:lstStyle>
            <a:lvl1pPr marL="0" indent="0">
              <a:lnSpc>
                <a:spcPct val="100000"/>
              </a:lnSpc>
              <a:buNone/>
              <a:defRPr sz="2533" baseline="0"/>
            </a:lvl1pPr>
          </a:lstStyle>
          <a:p>
            <a:pPr lvl="0"/>
            <a:r>
              <a:rPr lang="en-GB" dirty="0"/>
              <a:t>Enter subtitle here </a:t>
            </a:r>
            <a:endParaRPr lang="en-US" dirty="0"/>
          </a:p>
        </p:txBody>
      </p:sp>
      <p:sp>
        <p:nvSpPr>
          <p:cNvPr id="10" name="Text Placeholder 8"/>
          <p:cNvSpPr>
            <a:spLocks noGrp="1"/>
          </p:cNvSpPr>
          <p:nvPr>
            <p:ph type="body" sz="quarter" idx="13" hasCustomPrompt="1"/>
          </p:nvPr>
        </p:nvSpPr>
        <p:spPr>
          <a:xfrm>
            <a:off x="385233" y="1393075"/>
            <a:ext cx="4605867" cy="262615"/>
          </a:xfrm>
          <a:prstGeom prst="rect">
            <a:avLst/>
          </a:prstGeom>
        </p:spPr>
        <p:txBody>
          <a:bodyPr vert="horz" lIns="0" tIns="0" rIns="0" bIns="0"/>
          <a:lstStyle>
            <a:lvl1pPr marL="0" indent="0">
              <a:lnSpc>
                <a:spcPct val="100000"/>
              </a:lnSpc>
              <a:buFont typeface="+mj-lt"/>
              <a:buNone/>
              <a:defRPr sz="1467"/>
            </a:lvl1pPr>
            <a:lvl2pPr>
              <a:defRPr sz="1600"/>
            </a:lvl2pPr>
            <a:lvl3pPr>
              <a:defRPr sz="1600"/>
            </a:lvl3pPr>
            <a:lvl4pPr>
              <a:defRPr sz="1600"/>
            </a:lvl4pPr>
            <a:lvl5pPr>
              <a:defRPr sz="1600"/>
            </a:lvl5pPr>
          </a:lstStyle>
          <a:p>
            <a:pPr lvl="0"/>
            <a:r>
              <a:rPr lang="en-GB" dirty="0"/>
              <a:t>1. List styling</a:t>
            </a:r>
          </a:p>
        </p:txBody>
      </p:sp>
      <p:sp>
        <p:nvSpPr>
          <p:cNvPr id="11" name="Text Placeholder 8"/>
          <p:cNvSpPr>
            <a:spLocks noGrp="1"/>
          </p:cNvSpPr>
          <p:nvPr>
            <p:ph type="body" sz="quarter" idx="14" hasCustomPrompt="1"/>
          </p:nvPr>
        </p:nvSpPr>
        <p:spPr>
          <a:xfrm>
            <a:off x="385233" y="1814912"/>
            <a:ext cx="4605868" cy="1169080"/>
          </a:xfrm>
          <a:prstGeom prst="rect">
            <a:avLst/>
          </a:prstGeom>
        </p:spPr>
        <p:txBody>
          <a:bodyPr vert="horz" lIns="0" tIns="0" rIns="0" bIns="0"/>
          <a:lstStyle>
            <a:lvl1pPr marL="0" marR="0" indent="0" algn="l" defTabSz="609585" rtl="0" eaLnBrk="1" fontAlgn="auto" latinLnBrk="0" hangingPunct="1">
              <a:lnSpc>
                <a:spcPct val="100000"/>
              </a:lnSpc>
              <a:spcBef>
                <a:spcPct val="20000"/>
              </a:spcBef>
              <a:spcAft>
                <a:spcPts val="0"/>
              </a:spcAft>
              <a:buClrTx/>
              <a:buSzTx/>
              <a:buFont typeface="Arial"/>
              <a:buNone/>
              <a:tabLst/>
              <a:defRPr sz="1467">
                <a:solidFill>
                  <a:srgbClr val="7D797A"/>
                </a:solidFill>
              </a:defRPr>
            </a:lvl1pPr>
            <a:lvl2pPr>
              <a:defRPr sz="1600"/>
            </a:lvl2pPr>
            <a:lvl3pPr>
              <a:defRPr sz="1600"/>
            </a:lvl3pPr>
            <a:lvl4pPr>
              <a:defRPr sz="1600"/>
            </a:lvl4pPr>
            <a:lvl5pPr>
              <a:defRPr sz="1600"/>
            </a:lvl5pPr>
          </a:lstStyle>
          <a:p>
            <a:pPr marL="0" marR="0" lvl="0" indent="0" algn="l" defTabSz="609585" rtl="0" eaLnBrk="1" fontAlgn="auto" latinLnBrk="0" hangingPunct="1">
              <a:lnSpc>
                <a:spcPts val="1920"/>
              </a:lnSpc>
              <a:spcBef>
                <a:spcPct val="20000"/>
              </a:spcBef>
              <a:spcAft>
                <a:spcPts val="0"/>
              </a:spcAft>
              <a:buClrTx/>
              <a:buSzTx/>
              <a:buFont typeface="Arial"/>
              <a:buNone/>
              <a:tabLst/>
              <a:defRPr/>
            </a:pPr>
            <a:r>
              <a:rPr lang="en-GB" dirty="0" err="1"/>
              <a:t>Lorem</a:t>
            </a:r>
            <a:r>
              <a:rPr lang="en-GB" dirty="0"/>
              <a:t> </a:t>
            </a:r>
            <a:r>
              <a:rPr lang="en-GB" dirty="0" err="1"/>
              <a:t>ipsum</a:t>
            </a:r>
            <a:r>
              <a:rPr lang="en-GB" dirty="0"/>
              <a:t>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a:t>
            </a:r>
            <a:r>
              <a:rPr lang="en-GB" dirty="0" err="1"/>
              <a:t>dolore</a:t>
            </a:r>
            <a:r>
              <a:rPr lang="en-GB" dirty="0"/>
              <a:t> magna </a:t>
            </a:r>
            <a:r>
              <a:rPr lang="en-GB" dirty="0" err="1"/>
              <a:t>aliquam</a:t>
            </a:r>
            <a:r>
              <a:rPr lang="en-GB" dirty="0"/>
              <a:t> </a:t>
            </a:r>
            <a:r>
              <a:rPr lang="en-GB" dirty="0" err="1"/>
              <a:t>erat</a:t>
            </a:r>
            <a:r>
              <a:rPr lang="en-GB" dirty="0"/>
              <a:t> </a:t>
            </a:r>
            <a:r>
              <a:rPr lang="en-GB" dirty="0" err="1"/>
              <a:t>volutpat</a:t>
            </a:r>
            <a:r>
              <a:rPr lang="en-GB" dirty="0"/>
              <a:t>. </a:t>
            </a:r>
            <a:r>
              <a:rPr lang="en-GB" dirty="0" err="1"/>
              <a:t>Ut</a:t>
            </a:r>
            <a:r>
              <a:rPr lang="en-GB" dirty="0"/>
              <a:t> </a:t>
            </a:r>
            <a:r>
              <a:rPr lang="en-GB" dirty="0" err="1"/>
              <a:t>wisi</a:t>
            </a:r>
            <a:r>
              <a:rPr lang="en-GB" dirty="0"/>
              <a:t> </a:t>
            </a:r>
            <a:r>
              <a:rPr lang="en-GB" dirty="0" err="1"/>
              <a:t>enim</a:t>
            </a:r>
            <a:r>
              <a:rPr lang="en-GB" dirty="0"/>
              <a:t> ad minim </a:t>
            </a:r>
            <a:r>
              <a:rPr lang="en-GB" dirty="0" err="1"/>
              <a:t>veniam</a:t>
            </a:r>
            <a:r>
              <a:rPr lang="en-GB" dirty="0"/>
              <a:t>, </a:t>
            </a:r>
            <a:r>
              <a:rPr lang="en-GB" dirty="0" err="1"/>
              <a:t>quis</a:t>
            </a:r>
            <a:r>
              <a:rPr lang="en-GB" dirty="0"/>
              <a:t> </a:t>
            </a:r>
            <a:r>
              <a:rPr lang="en-GB" dirty="0" err="1"/>
              <a:t>nostrud</a:t>
            </a:r>
            <a:r>
              <a:rPr lang="en-GB" dirty="0"/>
              <a:t> </a:t>
            </a:r>
            <a:r>
              <a:rPr lang="en-GB" dirty="0" err="1"/>
              <a:t>exerci</a:t>
            </a:r>
            <a:r>
              <a:rPr lang="en-GB" dirty="0"/>
              <a:t> </a:t>
            </a:r>
            <a:r>
              <a:rPr lang="en-GB" dirty="0" err="1"/>
              <a:t>tation</a:t>
            </a:r>
            <a:r>
              <a:rPr lang="en-GB" dirty="0"/>
              <a:t> </a:t>
            </a:r>
            <a:r>
              <a:rPr lang="en-GB" dirty="0" err="1"/>
              <a:t>ullamcorper</a:t>
            </a:r>
            <a:r>
              <a:rPr lang="en-GB" dirty="0"/>
              <a:t> </a:t>
            </a:r>
            <a:r>
              <a:rPr lang="en-GB" dirty="0" err="1"/>
              <a:t>suscipit</a:t>
            </a:r>
            <a:r>
              <a:rPr lang="en-GB" dirty="0"/>
              <a:t> </a:t>
            </a:r>
            <a:r>
              <a:rPr lang="en-GB" dirty="0" err="1"/>
              <a:t>lobortis</a:t>
            </a:r>
            <a:r>
              <a:rPr lang="en-GB" dirty="0"/>
              <a:t> </a:t>
            </a:r>
            <a:r>
              <a:rPr lang="en-GB" dirty="0" err="1"/>
              <a:t>nisl</a:t>
            </a:r>
            <a:r>
              <a:rPr lang="en-GB" dirty="0"/>
              <a:t> </a:t>
            </a:r>
            <a:r>
              <a:rPr lang="en-GB" dirty="0" err="1"/>
              <a:t>ut</a:t>
            </a:r>
            <a:r>
              <a:rPr lang="en-GB" dirty="0"/>
              <a:t> </a:t>
            </a:r>
            <a:r>
              <a:rPr lang="en-GB" dirty="0" err="1"/>
              <a:t>aliquip</a:t>
            </a:r>
            <a:r>
              <a:rPr lang="en-GB" dirty="0"/>
              <a:t> ex.</a:t>
            </a:r>
          </a:p>
        </p:txBody>
      </p:sp>
      <p:sp>
        <p:nvSpPr>
          <p:cNvPr id="17" name="Text Placeholder 8"/>
          <p:cNvSpPr>
            <a:spLocks noGrp="1"/>
          </p:cNvSpPr>
          <p:nvPr>
            <p:ph type="body" sz="quarter" idx="15" hasCustomPrompt="1"/>
          </p:nvPr>
        </p:nvSpPr>
        <p:spPr>
          <a:xfrm>
            <a:off x="385233" y="3151093"/>
            <a:ext cx="4605867" cy="262615"/>
          </a:xfrm>
          <a:prstGeom prst="rect">
            <a:avLst/>
          </a:prstGeom>
        </p:spPr>
        <p:txBody>
          <a:bodyPr vert="horz" lIns="0" tIns="0" rIns="0" bIns="0"/>
          <a:lstStyle>
            <a:lvl1pPr marL="0" indent="0">
              <a:lnSpc>
                <a:spcPct val="100000"/>
              </a:lnSpc>
              <a:buFont typeface="+mj-lt"/>
              <a:buNone/>
              <a:defRPr sz="1467"/>
            </a:lvl1pPr>
            <a:lvl2pPr>
              <a:defRPr sz="1600"/>
            </a:lvl2pPr>
            <a:lvl3pPr>
              <a:defRPr sz="1600"/>
            </a:lvl3pPr>
            <a:lvl4pPr>
              <a:defRPr sz="1600"/>
            </a:lvl4pPr>
            <a:lvl5pPr>
              <a:defRPr sz="1600"/>
            </a:lvl5pPr>
          </a:lstStyle>
          <a:p>
            <a:pPr lvl="0"/>
            <a:r>
              <a:rPr lang="en-GB" dirty="0"/>
              <a:t>2. List styling</a:t>
            </a:r>
          </a:p>
        </p:txBody>
      </p:sp>
      <p:sp>
        <p:nvSpPr>
          <p:cNvPr id="18" name="Text Placeholder 8"/>
          <p:cNvSpPr>
            <a:spLocks noGrp="1"/>
          </p:cNvSpPr>
          <p:nvPr>
            <p:ph type="body" sz="quarter" idx="16" hasCustomPrompt="1"/>
          </p:nvPr>
        </p:nvSpPr>
        <p:spPr>
          <a:xfrm>
            <a:off x="385233" y="3572929"/>
            <a:ext cx="4605868" cy="1169080"/>
          </a:xfrm>
          <a:prstGeom prst="rect">
            <a:avLst/>
          </a:prstGeom>
        </p:spPr>
        <p:txBody>
          <a:bodyPr vert="horz" lIns="0" tIns="0" rIns="0" bIns="0"/>
          <a:lstStyle>
            <a:lvl1pPr marL="0" marR="0" indent="0" algn="l" defTabSz="609585" rtl="0" eaLnBrk="1" fontAlgn="auto" latinLnBrk="0" hangingPunct="1">
              <a:lnSpc>
                <a:spcPct val="100000"/>
              </a:lnSpc>
              <a:spcBef>
                <a:spcPct val="20000"/>
              </a:spcBef>
              <a:spcAft>
                <a:spcPts val="0"/>
              </a:spcAft>
              <a:buClrTx/>
              <a:buSzTx/>
              <a:buFont typeface="Arial"/>
              <a:buNone/>
              <a:tabLst/>
              <a:defRPr sz="1467">
                <a:solidFill>
                  <a:srgbClr val="7D797A"/>
                </a:solidFill>
              </a:defRPr>
            </a:lvl1pPr>
            <a:lvl2pPr>
              <a:defRPr sz="1600"/>
            </a:lvl2pPr>
            <a:lvl3pPr>
              <a:defRPr sz="1600"/>
            </a:lvl3pPr>
            <a:lvl4pPr>
              <a:defRPr sz="1600"/>
            </a:lvl4pPr>
            <a:lvl5pPr>
              <a:defRPr sz="1600"/>
            </a:lvl5pPr>
          </a:lstStyle>
          <a:p>
            <a:pPr marL="0" marR="0" lvl="0" indent="0" algn="l" defTabSz="609585" rtl="0" eaLnBrk="1" fontAlgn="auto" latinLnBrk="0" hangingPunct="1">
              <a:lnSpc>
                <a:spcPts val="1920"/>
              </a:lnSpc>
              <a:spcBef>
                <a:spcPct val="20000"/>
              </a:spcBef>
              <a:spcAft>
                <a:spcPts val="0"/>
              </a:spcAft>
              <a:buClrTx/>
              <a:buSzTx/>
              <a:buFont typeface="Arial"/>
              <a:buNone/>
              <a:tabLst/>
              <a:defRPr/>
            </a:pPr>
            <a:r>
              <a:rPr lang="en-GB" dirty="0" err="1"/>
              <a:t>Lorem</a:t>
            </a:r>
            <a:r>
              <a:rPr lang="en-GB" dirty="0"/>
              <a:t> </a:t>
            </a:r>
            <a:r>
              <a:rPr lang="en-GB" dirty="0" err="1"/>
              <a:t>ipsum</a:t>
            </a:r>
            <a:r>
              <a:rPr lang="en-GB" dirty="0"/>
              <a:t>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a:t>
            </a:r>
            <a:r>
              <a:rPr lang="en-GB" dirty="0" err="1"/>
              <a:t>dolore</a:t>
            </a:r>
            <a:r>
              <a:rPr lang="en-GB" dirty="0"/>
              <a:t> magna </a:t>
            </a:r>
            <a:r>
              <a:rPr lang="en-GB" dirty="0" err="1"/>
              <a:t>aliquam</a:t>
            </a:r>
            <a:r>
              <a:rPr lang="en-GB" dirty="0"/>
              <a:t> </a:t>
            </a:r>
            <a:r>
              <a:rPr lang="en-GB" dirty="0" err="1"/>
              <a:t>erat</a:t>
            </a:r>
            <a:r>
              <a:rPr lang="en-GB" dirty="0"/>
              <a:t> </a:t>
            </a:r>
            <a:r>
              <a:rPr lang="en-GB" dirty="0" err="1"/>
              <a:t>volutpat</a:t>
            </a:r>
            <a:r>
              <a:rPr lang="en-GB" dirty="0"/>
              <a:t>. </a:t>
            </a:r>
            <a:r>
              <a:rPr lang="en-GB" dirty="0" err="1"/>
              <a:t>Ut</a:t>
            </a:r>
            <a:r>
              <a:rPr lang="en-GB" dirty="0"/>
              <a:t> </a:t>
            </a:r>
            <a:r>
              <a:rPr lang="en-GB" dirty="0" err="1"/>
              <a:t>wisi</a:t>
            </a:r>
            <a:r>
              <a:rPr lang="en-GB" dirty="0"/>
              <a:t> </a:t>
            </a:r>
            <a:r>
              <a:rPr lang="en-GB" dirty="0" err="1"/>
              <a:t>enim</a:t>
            </a:r>
            <a:r>
              <a:rPr lang="en-GB" dirty="0"/>
              <a:t> ad minim </a:t>
            </a:r>
            <a:r>
              <a:rPr lang="en-GB" dirty="0" err="1"/>
              <a:t>veniam</a:t>
            </a:r>
            <a:r>
              <a:rPr lang="en-GB" dirty="0"/>
              <a:t>, </a:t>
            </a:r>
            <a:r>
              <a:rPr lang="en-GB" dirty="0" err="1"/>
              <a:t>quis</a:t>
            </a:r>
            <a:r>
              <a:rPr lang="en-GB" dirty="0"/>
              <a:t> </a:t>
            </a:r>
            <a:r>
              <a:rPr lang="en-GB" dirty="0" err="1"/>
              <a:t>nostrud</a:t>
            </a:r>
            <a:r>
              <a:rPr lang="en-GB" dirty="0"/>
              <a:t> </a:t>
            </a:r>
            <a:r>
              <a:rPr lang="en-GB" dirty="0" err="1"/>
              <a:t>exerci</a:t>
            </a:r>
            <a:r>
              <a:rPr lang="en-GB" dirty="0"/>
              <a:t> </a:t>
            </a:r>
            <a:r>
              <a:rPr lang="en-GB" dirty="0" err="1"/>
              <a:t>tation</a:t>
            </a:r>
            <a:r>
              <a:rPr lang="en-GB" dirty="0"/>
              <a:t> </a:t>
            </a:r>
            <a:r>
              <a:rPr lang="en-GB" dirty="0" err="1"/>
              <a:t>ullamcorper</a:t>
            </a:r>
            <a:r>
              <a:rPr lang="en-GB" dirty="0"/>
              <a:t> </a:t>
            </a:r>
            <a:r>
              <a:rPr lang="en-GB" dirty="0" err="1"/>
              <a:t>suscipit</a:t>
            </a:r>
            <a:r>
              <a:rPr lang="en-GB" dirty="0"/>
              <a:t> </a:t>
            </a:r>
            <a:r>
              <a:rPr lang="en-GB" dirty="0" err="1"/>
              <a:t>lobortis</a:t>
            </a:r>
            <a:r>
              <a:rPr lang="en-GB" dirty="0"/>
              <a:t> </a:t>
            </a:r>
            <a:r>
              <a:rPr lang="en-GB" dirty="0" err="1"/>
              <a:t>nisl</a:t>
            </a:r>
            <a:r>
              <a:rPr lang="en-GB" dirty="0"/>
              <a:t> </a:t>
            </a:r>
            <a:r>
              <a:rPr lang="en-GB" dirty="0" err="1"/>
              <a:t>ut</a:t>
            </a:r>
            <a:r>
              <a:rPr lang="en-GB" dirty="0"/>
              <a:t> </a:t>
            </a:r>
            <a:r>
              <a:rPr lang="en-GB" dirty="0" err="1"/>
              <a:t>aliquip</a:t>
            </a:r>
            <a:r>
              <a:rPr lang="en-GB" dirty="0"/>
              <a:t> ex.</a:t>
            </a:r>
          </a:p>
        </p:txBody>
      </p:sp>
      <p:sp>
        <p:nvSpPr>
          <p:cNvPr id="19" name="Text Placeholder 8"/>
          <p:cNvSpPr>
            <a:spLocks noGrp="1"/>
          </p:cNvSpPr>
          <p:nvPr>
            <p:ph type="body" sz="quarter" idx="17" hasCustomPrompt="1"/>
          </p:nvPr>
        </p:nvSpPr>
        <p:spPr>
          <a:xfrm>
            <a:off x="385233" y="4914009"/>
            <a:ext cx="4605867" cy="262615"/>
          </a:xfrm>
          <a:prstGeom prst="rect">
            <a:avLst/>
          </a:prstGeom>
        </p:spPr>
        <p:txBody>
          <a:bodyPr vert="horz" lIns="0" tIns="0" rIns="0" bIns="0"/>
          <a:lstStyle>
            <a:lvl1pPr marL="0" indent="0">
              <a:lnSpc>
                <a:spcPct val="100000"/>
              </a:lnSpc>
              <a:buFont typeface="+mj-lt"/>
              <a:buNone/>
              <a:defRPr sz="1467"/>
            </a:lvl1pPr>
            <a:lvl2pPr>
              <a:defRPr sz="1600"/>
            </a:lvl2pPr>
            <a:lvl3pPr>
              <a:defRPr sz="1600"/>
            </a:lvl3pPr>
            <a:lvl4pPr>
              <a:defRPr sz="1600"/>
            </a:lvl4pPr>
            <a:lvl5pPr>
              <a:defRPr sz="1600"/>
            </a:lvl5pPr>
          </a:lstStyle>
          <a:p>
            <a:pPr lvl="0"/>
            <a:r>
              <a:rPr lang="en-GB" dirty="0"/>
              <a:t>3. List styling</a:t>
            </a:r>
          </a:p>
        </p:txBody>
      </p:sp>
      <p:sp>
        <p:nvSpPr>
          <p:cNvPr id="20" name="Text Placeholder 8"/>
          <p:cNvSpPr>
            <a:spLocks noGrp="1"/>
          </p:cNvSpPr>
          <p:nvPr>
            <p:ph type="body" sz="quarter" idx="18" hasCustomPrompt="1"/>
          </p:nvPr>
        </p:nvSpPr>
        <p:spPr>
          <a:xfrm>
            <a:off x="385233" y="5335845"/>
            <a:ext cx="4605868" cy="1169080"/>
          </a:xfrm>
          <a:prstGeom prst="rect">
            <a:avLst/>
          </a:prstGeom>
        </p:spPr>
        <p:txBody>
          <a:bodyPr vert="horz" lIns="0" tIns="0" rIns="0" bIns="0"/>
          <a:lstStyle>
            <a:lvl1pPr marL="0" marR="0" indent="0" algn="l" defTabSz="609585" rtl="0" eaLnBrk="1" fontAlgn="auto" latinLnBrk="0" hangingPunct="1">
              <a:lnSpc>
                <a:spcPct val="100000"/>
              </a:lnSpc>
              <a:spcBef>
                <a:spcPct val="20000"/>
              </a:spcBef>
              <a:spcAft>
                <a:spcPts val="0"/>
              </a:spcAft>
              <a:buClrTx/>
              <a:buSzTx/>
              <a:buFont typeface="Arial"/>
              <a:buNone/>
              <a:tabLst/>
              <a:defRPr sz="1467">
                <a:solidFill>
                  <a:srgbClr val="7D797A"/>
                </a:solidFill>
              </a:defRPr>
            </a:lvl1pPr>
            <a:lvl2pPr>
              <a:defRPr sz="1600"/>
            </a:lvl2pPr>
            <a:lvl3pPr>
              <a:defRPr sz="1600"/>
            </a:lvl3pPr>
            <a:lvl4pPr>
              <a:defRPr sz="1600"/>
            </a:lvl4pPr>
            <a:lvl5pPr>
              <a:defRPr sz="1600"/>
            </a:lvl5pPr>
          </a:lstStyle>
          <a:p>
            <a:pPr marL="0" marR="0" lvl="0" indent="0" algn="l" defTabSz="609585" rtl="0" eaLnBrk="1" fontAlgn="auto" latinLnBrk="0" hangingPunct="1">
              <a:lnSpc>
                <a:spcPts val="1920"/>
              </a:lnSpc>
              <a:spcBef>
                <a:spcPct val="20000"/>
              </a:spcBef>
              <a:spcAft>
                <a:spcPts val="0"/>
              </a:spcAft>
              <a:buClrTx/>
              <a:buSzTx/>
              <a:buFont typeface="Arial"/>
              <a:buNone/>
              <a:tabLst/>
              <a:defRPr/>
            </a:pPr>
            <a:r>
              <a:rPr lang="en-GB" dirty="0" err="1"/>
              <a:t>Lorem</a:t>
            </a:r>
            <a:r>
              <a:rPr lang="en-GB" dirty="0"/>
              <a:t> </a:t>
            </a:r>
            <a:r>
              <a:rPr lang="en-GB" dirty="0" err="1"/>
              <a:t>ipsum</a:t>
            </a:r>
            <a:r>
              <a:rPr lang="en-GB" dirty="0"/>
              <a:t>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a:t>
            </a:r>
            <a:r>
              <a:rPr lang="en-GB" dirty="0" err="1"/>
              <a:t>dolore</a:t>
            </a:r>
            <a:r>
              <a:rPr lang="en-GB" dirty="0"/>
              <a:t> magna </a:t>
            </a:r>
            <a:r>
              <a:rPr lang="en-GB" dirty="0" err="1"/>
              <a:t>aliquam</a:t>
            </a:r>
            <a:r>
              <a:rPr lang="en-GB" dirty="0"/>
              <a:t> </a:t>
            </a:r>
            <a:r>
              <a:rPr lang="en-GB" dirty="0" err="1"/>
              <a:t>erat</a:t>
            </a:r>
            <a:r>
              <a:rPr lang="en-GB" dirty="0"/>
              <a:t> </a:t>
            </a:r>
            <a:r>
              <a:rPr lang="en-GB" dirty="0" err="1"/>
              <a:t>volutpat</a:t>
            </a:r>
            <a:r>
              <a:rPr lang="en-GB" dirty="0"/>
              <a:t>. </a:t>
            </a:r>
            <a:r>
              <a:rPr lang="en-GB" dirty="0" err="1"/>
              <a:t>Ut</a:t>
            </a:r>
            <a:r>
              <a:rPr lang="en-GB" dirty="0"/>
              <a:t> </a:t>
            </a:r>
            <a:r>
              <a:rPr lang="en-GB" dirty="0" err="1"/>
              <a:t>wisi</a:t>
            </a:r>
            <a:r>
              <a:rPr lang="en-GB" dirty="0"/>
              <a:t> </a:t>
            </a:r>
            <a:r>
              <a:rPr lang="en-GB" dirty="0" err="1"/>
              <a:t>enim</a:t>
            </a:r>
            <a:r>
              <a:rPr lang="en-GB" dirty="0"/>
              <a:t> ad minim </a:t>
            </a:r>
            <a:r>
              <a:rPr lang="en-GB" dirty="0" err="1"/>
              <a:t>veniam</a:t>
            </a:r>
            <a:r>
              <a:rPr lang="en-GB" dirty="0"/>
              <a:t>, </a:t>
            </a:r>
            <a:r>
              <a:rPr lang="en-GB" dirty="0" err="1"/>
              <a:t>quis</a:t>
            </a:r>
            <a:r>
              <a:rPr lang="en-GB" dirty="0"/>
              <a:t> </a:t>
            </a:r>
            <a:r>
              <a:rPr lang="en-GB" dirty="0" err="1"/>
              <a:t>nostrud</a:t>
            </a:r>
            <a:r>
              <a:rPr lang="en-GB" dirty="0"/>
              <a:t> </a:t>
            </a:r>
            <a:r>
              <a:rPr lang="en-GB" dirty="0" err="1"/>
              <a:t>exerci</a:t>
            </a:r>
            <a:r>
              <a:rPr lang="en-GB" dirty="0"/>
              <a:t> </a:t>
            </a:r>
            <a:r>
              <a:rPr lang="en-GB" dirty="0" err="1"/>
              <a:t>tation</a:t>
            </a:r>
            <a:r>
              <a:rPr lang="en-GB" dirty="0"/>
              <a:t> </a:t>
            </a:r>
            <a:r>
              <a:rPr lang="en-GB" dirty="0" err="1"/>
              <a:t>ullamcorper</a:t>
            </a:r>
            <a:r>
              <a:rPr lang="en-GB" dirty="0"/>
              <a:t> </a:t>
            </a:r>
            <a:r>
              <a:rPr lang="en-GB" dirty="0" err="1"/>
              <a:t>suscipit</a:t>
            </a:r>
            <a:r>
              <a:rPr lang="en-GB" dirty="0"/>
              <a:t> </a:t>
            </a:r>
            <a:r>
              <a:rPr lang="en-GB" dirty="0" err="1"/>
              <a:t>lobortis</a:t>
            </a:r>
            <a:r>
              <a:rPr lang="en-GB" dirty="0"/>
              <a:t> </a:t>
            </a:r>
            <a:r>
              <a:rPr lang="en-GB" dirty="0" err="1"/>
              <a:t>nisl</a:t>
            </a:r>
            <a:r>
              <a:rPr lang="en-GB" dirty="0"/>
              <a:t> </a:t>
            </a:r>
            <a:r>
              <a:rPr lang="en-GB" dirty="0" err="1"/>
              <a:t>ut</a:t>
            </a:r>
            <a:r>
              <a:rPr lang="en-GB" dirty="0"/>
              <a:t> </a:t>
            </a:r>
            <a:r>
              <a:rPr lang="en-GB" dirty="0" err="1"/>
              <a:t>aliquip</a:t>
            </a:r>
            <a:r>
              <a:rPr lang="en-GB" dirty="0"/>
              <a:t> ex.</a:t>
            </a:r>
          </a:p>
        </p:txBody>
      </p:sp>
      <p:sp>
        <p:nvSpPr>
          <p:cNvPr id="22" name="Text Placeholder 8"/>
          <p:cNvSpPr>
            <a:spLocks noGrp="1"/>
          </p:cNvSpPr>
          <p:nvPr>
            <p:ph type="body" sz="quarter" idx="20" hasCustomPrompt="1"/>
          </p:nvPr>
        </p:nvSpPr>
        <p:spPr>
          <a:xfrm>
            <a:off x="5106791" y="1814912"/>
            <a:ext cx="4605868" cy="1169080"/>
          </a:xfrm>
          <a:prstGeom prst="rect">
            <a:avLst/>
          </a:prstGeom>
        </p:spPr>
        <p:txBody>
          <a:bodyPr vert="horz" lIns="0" tIns="0" rIns="0" bIns="0"/>
          <a:lstStyle>
            <a:lvl1pPr marL="0" marR="0" indent="0" algn="l" defTabSz="609585" rtl="0" eaLnBrk="1" fontAlgn="auto" latinLnBrk="0" hangingPunct="1">
              <a:lnSpc>
                <a:spcPct val="100000"/>
              </a:lnSpc>
              <a:spcBef>
                <a:spcPct val="20000"/>
              </a:spcBef>
              <a:spcAft>
                <a:spcPts val="0"/>
              </a:spcAft>
              <a:buClrTx/>
              <a:buSzTx/>
              <a:buFont typeface="Arial"/>
              <a:buNone/>
              <a:tabLst/>
              <a:defRPr sz="1467">
                <a:solidFill>
                  <a:srgbClr val="7D797A"/>
                </a:solidFill>
              </a:defRPr>
            </a:lvl1pPr>
            <a:lvl2pPr>
              <a:defRPr sz="1600"/>
            </a:lvl2pPr>
            <a:lvl3pPr>
              <a:defRPr sz="1600"/>
            </a:lvl3pPr>
            <a:lvl4pPr>
              <a:defRPr sz="1600"/>
            </a:lvl4pPr>
            <a:lvl5pPr>
              <a:defRPr sz="1600"/>
            </a:lvl5pPr>
          </a:lstStyle>
          <a:p>
            <a:pPr marL="0" marR="0" lvl="0" indent="0" algn="l" defTabSz="609585" rtl="0" eaLnBrk="1" fontAlgn="auto" latinLnBrk="0" hangingPunct="1">
              <a:lnSpc>
                <a:spcPts val="1920"/>
              </a:lnSpc>
              <a:spcBef>
                <a:spcPct val="20000"/>
              </a:spcBef>
              <a:spcAft>
                <a:spcPts val="0"/>
              </a:spcAft>
              <a:buClrTx/>
              <a:buSzTx/>
              <a:buFont typeface="Arial"/>
              <a:buNone/>
              <a:tabLst/>
              <a:defRPr/>
            </a:pPr>
            <a:r>
              <a:rPr lang="en-GB" dirty="0" err="1"/>
              <a:t>Lorem</a:t>
            </a:r>
            <a:r>
              <a:rPr lang="en-GB" dirty="0"/>
              <a:t> </a:t>
            </a:r>
            <a:r>
              <a:rPr lang="en-GB" dirty="0" err="1"/>
              <a:t>ipsum</a:t>
            </a:r>
            <a:r>
              <a:rPr lang="en-GB" dirty="0"/>
              <a:t>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a:t>
            </a:r>
            <a:r>
              <a:rPr lang="en-GB" dirty="0" err="1"/>
              <a:t>dolore</a:t>
            </a:r>
            <a:r>
              <a:rPr lang="en-GB" dirty="0"/>
              <a:t> magna </a:t>
            </a:r>
            <a:r>
              <a:rPr lang="en-GB" dirty="0" err="1"/>
              <a:t>aliquam</a:t>
            </a:r>
            <a:r>
              <a:rPr lang="en-GB" dirty="0"/>
              <a:t> </a:t>
            </a:r>
            <a:r>
              <a:rPr lang="en-GB" dirty="0" err="1"/>
              <a:t>erat</a:t>
            </a:r>
            <a:r>
              <a:rPr lang="en-GB" dirty="0"/>
              <a:t> </a:t>
            </a:r>
            <a:r>
              <a:rPr lang="en-GB" dirty="0" err="1"/>
              <a:t>volutpat</a:t>
            </a:r>
            <a:r>
              <a:rPr lang="en-GB" dirty="0"/>
              <a:t>. </a:t>
            </a:r>
            <a:r>
              <a:rPr lang="en-GB" dirty="0" err="1"/>
              <a:t>Ut</a:t>
            </a:r>
            <a:r>
              <a:rPr lang="en-GB" dirty="0"/>
              <a:t> </a:t>
            </a:r>
            <a:r>
              <a:rPr lang="en-GB" dirty="0" err="1"/>
              <a:t>wisi</a:t>
            </a:r>
            <a:r>
              <a:rPr lang="en-GB" dirty="0"/>
              <a:t> </a:t>
            </a:r>
            <a:r>
              <a:rPr lang="en-GB" dirty="0" err="1"/>
              <a:t>enim</a:t>
            </a:r>
            <a:r>
              <a:rPr lang="en-GB" dirty="0"/>
              <a:t> ad minim </a:t>
            </a:r>
            <a:r>
              <a:rPr lang="en-GB" dirty="0" err="1"/>
              <a:t>veniam</a:t>
            </a:r>
            <a:r>
              <a:rPr lang="en-GB" dirty="0"/>
              <a:t>, </a:t>
            </a:r>
            <a:r>
              <a:rPr lang="en-GB" dirty="0" err="1"/>
              <a:t>quis</a:t>
            </a:r>
            <a:r>
              <a:rPr lang="en-GB" dirty="0"/>
              <a:t> </a:t>
            </a:r>
            <a:r>
              <a:rPr lang="en-GB" dirty="0" err="1"/>
              <a:t>nostrud</a:t>
            </a:r>
            <a:r>
              <a:rPr lang="en-GB" dirty="0"/>
              <a:t> </a:t>
            </a:r>
            <a:r>
              <a:rPr lang="en-GB" dirty="0" err="1"/>
              <a:t>exerci</a:t>
            </a:r>
            <a:r>
              <a:rPr lang="en-GB" dirty="0"/>
              <a:t> </a:t>
            </a:r>
            <a:r>
              <a:rPr lang="en-GB" dirty="0" err="1"/>
              <a:t>tation</a:t>
            </a:r>
            <a:r>
              <a:rPr lang="en-GB" dirty="0"/>
              <a:t> </a:t>
            </a:r>
            <a:r>
              <a:rPr lang="en-GB" dirty="0" err="1"/>
              <a:t>ullamcorper</a:t>
            </a:r>
            <a:r>
              <a:rPr lang="en-GB" dirty="0"/>
              <a:t> </a:t>
            </a:r>
            <a:r>
              <a:rPr lang="en-GB" dirty="0" err="1"/>
              <a:t>suscipit</a:t>
            </a:r>
            <a:r>
              <a:rPr lang="en-GB" dirty="0"/>
              <a:t> </a:t>
            </a:r>
            <a:r>
              <a:rPr lang="en-GB" dirty="0" err="1"/>
              <a:t>lobortis</a:t>
            </a:r>
            <a:r>
              <a:rPr lang="en-GB" dirty="0"/>
              <a:t> </a:t>
            </a:r>
            <a:r>
              <a:rPr lang="en-GB" dirty="0" err="1"/>
              <a:t>nisl</a:t>
            </a:r>
            <a:r>
              <a:rPr lang="en-GB" dirty="0"/>
              <a:t> </a:t>
            </a:r>
            <a:r>
              <a:rPr lang="en-GB" dirty="0" err="1"/>
              <a:t>ut</a:t>
            </a:r>
            <a:r>
              <a:rPr lang="en-GB" dirty="0"/>
              <a:t> </a:t>
            </a:r>
            <a:r>
              <a:rPr lang="en-GB" dirty="0" err="1"/>
              <a:t>aliquip</a:t>
            </a:r>
            <a:r>
              <a:rPr lang="en-GB" dirty="0"/>
              <a:t> ex.</a:t>
            </a:r>
          </a:p>
        </p:txBody>
      </p:sp>
      <p:sp>
        <p:nvSpPr>
          <p:cNvPr id="23" name="Text Placeholder 8"/>
          <p:cNvSpPr>
            <a:spLocks noGrp="1"/>
          </p:cNvSpPr>
          <p:nvPr>
            <p:ph type="body" sz="quarter" idx="21" hasCustomPrompt="1"/>
          </p:nvPr>
        </p:nvSpPr>
        <p:spPr>
          <a:xfrm>
            <a:off x="5106792" y="1393075"/>
            <a:ext cx="4605867" cy="262615"/>
          </a:xfrm>
          <a:prstGeom prst="rect">
            <a:avLst/>
          </a:prstGeom>
        </p:spPr>
        <p:txBody>
          <a:bodyPr vert="horz" lIns="0" tIns="0" rIns="0" bIns="0"/>
          <a:lstStyle>
            <a:lvl1pPr marL="0" indent="0">
              <a:lnSpc>
                <a:spcPct val="100000"/>
              </a:lnSpc>
              <a:buFont typeface="+mj-lt"/>
              <a:buNone/>
              <a:defRPr sz="1467"/>
            </a:lvl1pPr>
            <a:lvl2pPr>
              <a:defRPr sz="1600"/>
            </a:lvl2pPr>
            <a:lvl3pPr>
              <a:defRPr sz="1600"/>
            </a:lvl3pPr>
            <a:lvl4pPr>
              <a:defRPr sz="1600"/>
            </a:lvl4pPr>
            <a:lvl5pPr>
              <a:defRPr sz="1600"/>
            </a:lvl5pPr>
          </a:lstStyle>
          <a:p>
            <a:pPr lvl="0"/>
            <a:r>
              <a:rPr lang="en-GB" dirty="0"/>
              <a:t>4. List styling</a:t>
            </a:r>
          </a:p>
        </p:txBody>
      </p:sp>
      <p:sp>
        <p:nvSpPr>
          <p:cNvPr id="24" name="Text Placeholder 8"/>
          <p:cNvSpPr>
            <a:spLocks noGrp="1"/>
          </p:cNvSpPr>
          <p:nvPr>
            <p:ph type="body" sz="quarter" idx="22" hasCustomPrompt="1"/>
          </p:nvPr>
        </p:nvSpPr>
        <p:spPr>
          <a:xfrm>
            <a:off x="5106793" y="3151093"/>
            <a:ext cx="4605867" cy="262615"/>
          </a:xfrm>
          <a:prstGeom prst="rect">
            <a:avLst/>
          </a:prstGeom>
        </p:spPr>
        <p:txBody>
          <a:bodyPr vert="horz" lIns="0" tIns="0" rIns="0" bIns="0"/>
          <a:lstStyle>
            <a:lvl1pPr marL="0" indent="0">
              <a:lnSpc>
                <a:spcPct val="100000"/>
              </a:lnSpc>
              <a:buFont typeface="+mj-lt"/>
              <a:buNone/>
              <a:defRPr sz="1467"/>
            </a:lvl1pPr>
            <a:lvl2pPr>
              <a:defRPr sz="1600"/>
            </a:lvl2pPr>
            <a:lvl3pPr>
              <a:defRPr sz="1600"/>
            </a:lvl3pPr>
            <a:lvl4pPr>
              <a:defRPr sz="1600"/>
            </a:lvl4pPr>
            <a:lvl5pPr>
              <a:defRPr sz="1600"/>
            </a:lvl5pPr>
          </a:lstStyle>
          <a:p>
            <a:pPr lvl="0"/>
            <a:r>
              <a:rPr lang="en-GB" dirty="0"/>
              <a:t>5. List styling</a:t>
            </a:r>
          </a:p>
        </p:txBody>
      </p:sp>
      <p:sp>
        <p:nvSpPr>
          <p:cNvPr id="25" name="Text Placeholder 8"/>
          <p:cNvSpPr>
            <a:spLocks noGrp="1"/>
          </p:cNvSpPr>
          <p:nvPr>
            <p:ph type="body" sz="quarter" idx="23" hasCustomPrompt="1"/>
          </p:nvPr>
        </p:nvSpPr>
        <p:spPr>
          <a:xfrm>
            <a:off x="5106793" y="3572929"/>
            <a:ext cx="4605868" cy="1169080"/>
          </a:xfrm>
          <a:prstGeom prst="rect">
            <a:avLst/>
          </a:prstGeom>
        </p:spPr>
        <p:txBody>
          <a:bodyPr vert="horz" lIns="0" tIns="0" rIns="0" bIns="0"/>
          <a:lstStyle>
            <a:lvl1pPr marL="0" marR="0" indent="0" algn="l" defTabSz="609585" rtl="0" eaLnBrk="1" fontAlgn="auto" latinLnBrk="0" hangingPunct="1">
              <a:lnSpc>
                <a:spcPct val="100000"/>
              </a:lnSpc>
              <a:spcBef>
                <a:spcPct val="20000"/>
              </a:spcBef>
              <a:spcAft>
                <a:spcPts val="0"/>
              </a:spcAft>
              <a:buClrTx/>
              <a:buSzTx/>
              <a:buFont typeface="Arial"/>
              <a:buNone/>
              <a:tabLst/>
              <a:defRPr sz="1467">
                <a:solidFill>
                  <a:srgbClr val="7D797A"/>
                </a:solidFill>
              </a:defRPr>
            </a:lvl1pPr>
            <a:lvl2pPr>
              <a:defRPr sz="1600"/>
            </a:lvl2pPr>
            <a:lvl3pPr>
              <a:defRPr sz="1600"/>
            </a:lvl3pPr>
            <a:lvl4pPr>
              <a:defRPr sz="1600"/>
            </a:lvl4pPr>
            <a:lvl5pPr>
              <a:defRPr sz="1600"/>
            </a:lvl5pPr>
          </a:lstStyle>
          <a:p>
            <a:pPr marL="0" marR="0" lvl="0" indent="0" algn="l" defTabSz="609585" rtl="0" eaLnBrk="1" fontAlgn="auto" latinLnBrk="0" hangingPunct="1">
              <a:lnSpc>
                <a:spcPts val="1920"/>
              </a:lnSpc>
              <a:spcBef>
                <a:spcPct val="20000"/>
              </a:spcBef>
              <a:spcAft>
                <a:spcPts val="0"/>
              </a:spcAft>
              <a:buClrTx/>
              <a:buSzTx/>
              <a:buFont typeface="Arial"/>
              <a:buNone/>
              <a:tabLst/>
              <a:defRPr/>
            </a:pPr>
            <a:r>
              <a:rPr lang="en-GB" dirty="0" err="1"/>
              <a:t>Lorem</a:t>
            </a:r>
            <a:r>
              <a:rPr lang="en-GB" dirty="0"/>
              <a:t> </a:t>
            </a:r>
            <a:r>
              <a:rPr lang="en-GB" dirty="0" err="1"/>
              <a:t>ipsum</a:t>
            </a:r>
            <a:r>
              <a:rPr lang="en-GB" dirty="0"/>
              <a:t>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a:t>
            </a:r>
            <a:r>
              <a:rPr lang="en-GB" dirty="0" err="1"/>
              <a:t>dolore</a:t>
            </a:r>
            <a:r>
              <a:rPr lang="en-GB" dirty="0"/>
              <a:t> magna </a:t>
            </a:r>
            <a:r>
              <a:rPr lang="en-GB" dirty="0" err="1"/>
              <a:t>aliquam</a:t>
            </a:r>
            <a:r>
              <a:rPr lang="en-GB" dirty="0"/>
              <a:t> </a:t>
            </a:r>
            <a:r>
              <a:rPr lang="en-GB" dirty="0" err="1"/>
              <a:t>erat</a:t>
            </a:r>
            <a:r>
              <a:rPr lang="en-GB" dirty="0"/>
              <a:t> </a:t>
            </a:r>
            <a:r>
              <a:rPr lang="en-GB" dirty="0" err="1"/>
              <a:t>volutpat</a:t>
            </a:r>
            <a:r>
              <a:rPr lang="en-GB" dirty="0"/>
              <a:t>. </a:t>
            </a:r>
            <a:r>
              <a:rPr lang="en-GB" dirty="0" err="1"/>
              <a:t>Ut</a:t>
            </a:r>
            <a:r>
              <a:rPr lang="en-GB" dirty="0"/>
              <a:t> </a:t>
            </a:r>
            <a:r>
              <a:rPr lang="en-GB" dirty="0" err="1"/>
              <a:t>wisi</a:t>
            </a:r>
            <a:r>
              <a:rPr lang="en-GB" dirty="0"/>
              <a:t> </a:t>
            </a:r>
            <a:r>
              <a:rPr lang="en-GB" dirty="0" err="1"/>
              <a:t>enim</a:t>
            </a:r>
            <a:r>
              <a:rPr lang="en-GB" dirty="0"/>
              <a:t> ad minim </a:t>
            </a:r>
            <a:r>
              <a:rPr lang="en-GB" dirty="0" err="1"/>
              <a:t>veniam</a:t>
            </a:r>
            <a:r>
              <a:rPr lang="en-GB" dirty="0"/>
              <a:t>, </a:t>
            </a:r>
            <a:r>
              <a:rPr lang="en-GB" dirty="0" err="1"/>
              <a:t>quis</a:t>
            </a:r>
            <a:r>
              <a:rPr lang="en-GB" dirty="0"/>
              <a:t> </a:t>
            </a:r>
            <a:r>
              <a:rPr lang="en-GB" dirty="0" err="1"/>
              <a:t>nostrud</a:t>
            </a:r>
            <a:r>
              <a:rPr lang="en-GB" dirty="0"/>
              <a:t> </a:t>
            </a:r>
            <a:r>
              <a:rPr lang="en-GB" dirty="0" err="1"/>
              <a:t>exerci</a:t>
            </a:r>
            <a:r>
              <a:rPr lang="en-GB" dirty="0"/>
              <a:t> </a:t>
            </a:r>
            <a:r>
              <a:rPr lang="en-GB" dirty="0" err="1"/>
              <a:t>tation</a:t>
            </a:r>
            <a:r>
              <a:rPr lang="en-GB" dirty="0"/>
              <a:t> </a:t>
            </a:r>
            <a:r>
              <a:rPr lang="en-GB" dirty="0" err="1"/>
              <a:t>ullamcorper</a:t>
            </a:r>
            <a:r>
              <a:rPr lang="en-GB" dirty="0"/>
              <a:t> </a:t>
            </a:r>
            <a:r>
              <a:rPr lang="en-GB" dirty="0" err="1"/>
              <a:t>suscipit</a:t>
            </a:r>
            <a:r>
              <a:rPr lang="en-GB" dirty="0"/>
              <a:t> </a:t>
            </a:r>
            <a:r>
              <a:rPr lang="en-GB" dirty="0" err="1"/>
              <a:t>lobortis</a:t>
            </a:r>
            <a:r>
              <a:rPr lang="en-GB" dirty="0"/>
              <a:t> </a:t>
            </a:r>
            <a:r>
              <a:rPr lang="en-GB" dirty="0" err="1"/>
              <a:t>nisl</a:t>
            </a:r>
            <a:r>
              <a:rPr lang="en-GB" dirty="0"/>
              <a:t> </a:t>
            </a:r>
            <a:r>
              <a:rPr lang="en-GB" dirty="0" err="1"/>
              <a:t>ut</a:t>
            </a:r>
            <a:r>
              <a:rPr lang="en-GB" dirty="0"/>
              <a:t> </a:t>
            </a:r>
            <a:r>
              <a:rPr lang="en-GB" dirty="0" err="1"/>
              <a:t>aliquip</a:t>
            </a:r>
            <a:r>
              <a:rPr lang="en-GB" dirty="0"/>
              <a:t> ex.</a:t>
            </a:r>
          </a:p>
        </p:txBody>
      </p:sp>
      <p:sp>
        <p:nvSpPr>
          <p:cNvPr id="26" name="Text Placeholder 8"/>
          <p:cNvSpPr>
            <a:spLocks noGrp="1"/>
          </p:cNvSpPr>
          <p:nvPr>
            <p:ph type="body" sz="quarter" idx="24" hasCustomPrompt="1"/>
          </p:nvPr>
        </p:nvSpPr>
        <p:spPr>
          <a:xfrm>
            <a:off x="5106793" y="4914009"/>
            <a:ext cx="4605867" cy="262615"/>
          </a:xfrm>
          <a:prstGeom prst="rect">
            <a:avLst/>
          </a:prstGeom>
        </p:spPr>
        <p:txBody>
          <a:bodyPr vert="horz" lIns="0" tIns="0" rIns="0" bIns="0"/>
          <a:lstStyle>
            <a:lvl1pPr marL="0" indent="0">
              <a:lnSpc>
                <a:spcPct val="100000"/>
              </a:lnSpc>
              <a:buFont typeface="+mj-lt"/>
              <a:buNone/>
              <a:defRPr sz="1467"/>
            </a:lvl1pPr>
            <a:lvl2pPr>
              <a:defRPr sz="1600"/>
            </a:lvl2pPr>
            <a:lvl3pPr>
              <a:defRPr sz="1600"/>
            </a:lvl3pPr>
            <a:lvl4pPr>
              <a:defRPr sz="1600"/>
            </a:lvl4pPr>
            <a:lvl5pPr>
              <a:defRPr sz="1600"/>
            </a:lvl5pPr>
          </a:lstStyle>
          <a:p>
            <a:pPr lvl="0"/>
            <a:r>
              <a:rPr lang="en-GB" dirty="0"/>
              <a:t>6. List styling</a:t>
            </a:r>
          </a:p>
        </p:txBody>
      </p:sp>
      <p:sp>
        <p:nvSpPr>
          <p:cNvPr id="27" name="Text Placeholder 8"/>
          <p:cNvSpPr>
            <a:spLocks noGrp="1"/>
          </p:cNvSpPr>
          <p:nvPr>
            <p:ph type="body" sz="quarter" idx="25" hasCustomPrompt="1"/>
          </p:nvPr>
        </p:nvSpPr>
        <p:spPr>
          <a:xfrm>
            <a:off x="5106793" y="5335845"/>
            <a:ext cx="4605868" cy="1169080"/>
          </a:xfrm>
          <a:prstGeom prst="rect">
            <a:avLst/>
          </a:prstGeom>
        </p:spPr>
        <p:txBody>
          <a:bodyPr vert="horz" lIns="0" tIns="0" rIns="0" bIns="0"/>
          <a:lstStyle>
            <a:lvl1pPr marL="0" marR="0" indent="0" algn="l" defTabSz="609585" rtl="0" eaLnBrk="1" fontAlgn="auto" latinLnBrk="0" hangingPunct="1">
              <a:lnSpc>
                <a:spcPct val="100000"/>
              </a:lnSpc>
              <a:spcBef>
                <a:spcPct val="20000"/>
              </a:spcBef>
              <a:spcAft>
                <a:spcPts val="0"/>
              </a:spcAft>
              <a:buClrTx/>
              <a:buSzTx/>
              <a:buFont typeface="Arial"/>
              <a:buNone/>
              <a:tabLst/>
              <a:defRPr sz="1467">
                <a:solidFill>
                  <a:srgbClr val="7D797A"/>
                </a:solidFill>
              </a:defRPr>
            </a:lvl1pPr>
            <a:lvl2pPr>
              <a:defRPr sz="1600"/>
            </a:lvl2pPr>
            <a:lvl3pPr>
              <a:defRPr sz="1600"/>
            </a:lvl3pPr>
            <a:lvl4pPr>
              <a:defRPr sz="1600"/>
            </a:lvl4pPr>
            <a:lvl5pPr>
              <a:defRPr sz="1600"/>
            </a:lvl5pPr>
          </a:lstStyle>
          <a:p>
            <a:pPr marL="0" marR="0" lvl="0" indent="0" algn="l" defTabSz="609585" rtl="0" eaLnBrk="1" fontAlgn="auto" latinLnBrk="0" hangingPunct="1">
              <a:lnSpc>
                <a:spcPts val="1920"/>
              </a:lnSpc>
              <a:spcBef>
                <a:spcPct val="20000"/>
              </a:spcBef>
              <a:spcAft>
                <a:spcPts val="0"/>
              </a:spcAft>
              <a:buClrTx/>
              <a:buSzTx/>
              <a:buFont typeface="Arial"/>
              <a:buNone/>
              <a:tabLst/>
              <a:defRPr/>
            </a:pPr>
            <a:r>
              <a:rPr lang="en-GB" dirty="0" err="1"/>
              <a:t>Lorem</a:t>
            </a:r>
            <a:r>
              <a:rPr lang="en-GB" dirty="0"/>
              <a:t> </a:t>
            </a:r>
            <a:r>
              <a:rPr lang="en-GB" dirty="0" err="1"/>
              <a:t>ipsum</a:t>
            </a:r>
            <a:r>
              <a:rPr lang="en-GB" dirty="0"/>
              <a:t>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a:t>
            </a:r>
            <a:r>
              <a:rPr lang="en-GB" dirty="0" err="1"/>
              <a:t>dolore</a:t>
            </a:r>
            <a:r>
              <a:rPr lang="en-GB" dirty="0"/>
              <a:t> magna </a:t>
            </a:r>
            <a:r>
              <a:rPr lang="en-GB" dirty="0" err="1"/>
              <a:t>aliquam</a:t>
            </a:r>
            <a:r>
              <a:rPr lang="en-GB" dirty="0"/>
              <a:t> </a:t>
            </a:r>
            <a:r>
              <a:rPr lang="en-GB" dirty="0" err="1"/>
              <a:t>erat</a:t>
            </a:r>
            <a:r>
              <a:rPr lang="en-GB" dirty="0"/>
              <a:t> </a:t>
            </a:r>
            <a:r>
              <a:rPr lang="en-GB" dirty="0" err="1"/>
              <a:t>volutpat</a:t>
            </a:r>
            <a:r>
              <a:rPr lang="en-GB" dirty="0"/>
              <a:t>. </a:t>
            </a:r>
            <a:r>
              <a:rPr lang="en-GB" dirty="0" err="1"/>
              <a:t>Ut</a:t>
            </a:r>
            <a:r>
              <a:rPr lang="en-GB" dirty="0"/>
              <a:t> </a:t>
            </a:r>
            <a:r>
              <a:rPr lang="en-GB" dirty="0" err="1"/>
              <a:t>wisi</a:t>
            </a:r>
            <a:r>
              <a:rPr lang="en-GB" dirty="0"/>
              <a:t> </a:t>
            </a:r>
            <a:r>
              <a:rPr lang="en-GB" dirty="0" err="1"/>
              <a:t>enim</a:t>
            </a:r>
            <a:r>
              <a:rPr lang="en-GB" dirty="0"/>
              <a:t> ad minim </a:t>
            </a:r>
            <a:r>
              <a:rPr lang="en-GB" dirty="0" err="1"/>
              <a:t>veniam</a:t>
            </a:r>
            <a:r>
              <a:rPr lang="en-GB" dirty="0"/>
              <a:t>, </a:t>
            </a:r>
            <a:r>
              <a:rPr lang="en-GB" dirty="0" err="1"/>
              <a:t>quis</a:t>
            </a:r>
            <a:r>
              <a:rPr lang="en-GB" dirty="0"/>
              <a:t> </a:t>
            </a:r>
            <a:r>
              <a:rPr lang="en-GB" dirty="0" err="1"/>
              <a:t>nostrud</a:t>
            </a:r>
            <a:r>
              <a:rPr lang="en-GB" dirty="0"/>
              <a:t> </a:t>
            </a:r>
            <a:r>
              <a:rPr lang="en-GB" dirty="0" err="1"/>
              <a:t>exerci</a:t>
            </a:r>
            <a:r>
              <a:rPr lang="en-GB" dirty="0"/>
              <a:t> </a:t>
            </a:r>
            <a:r>
              <a:rPr lang="en-GB" dirty="0" err="1"/>
              <a:t>tation</a:t>
            </a:r>
            <a:r>
              <a:rPr lang="en-GB" dirty="0"/>
              <a:t> </a:t>
            </a:r>
            <a:r>
              <a:rPr lang="en-GB" dirty="0" err="1"/>
              <a:t>ullamcorper</a:t>
            </a:r>
            <a:r>
              <a:rPr lang="en-GB" dirty="0"/>
              <a:t> </a:t>
            </a:r>
            <a:r>
              <a:rPr lang="en-GB" dirty="0" err="1"/>
              <a:t>suscipit</a:t>
            </a:r>
            <a:r>
              <a:rPr lang="en-GB" dirty="0"/>
              <a:t> </a:t>
            </a:r>
            <a:r>
              <a:rPr lang="en-GB" dirty="0" err="1"/>
              <a:t>lobortis</a:t>
            </a:r>
            <a:r>
              <a:rPr lang="en-GB" dirty="0"/>
              <a:t> </a:t>
            </a:r>
            <a:r>
              <a:rPr lang="en-GB" dirty="0" err="1"/>
              <a:t>nisl</a:t>
            </a:r>
            <a:r>
              <a:rPr lang="en-GB" dirty="0"/>
              <a:t> </a:t>
            </a:r>
            <a:r>
              <a:rPr lang="en-GB" dirty="0" err="1"/>
              <a:t>ut</a:t>
            </a:r>
            <a:r>
              <a:rPr lang="en-GB" dirty="0"/>
              <a:t> </a:t>
            </a:r>
            <a:r>
              <a:rPr lang="en-GB" dirty="0" err="1"/>
              <a:t>aliquip</a:t>
            </a:r>
            <a:r>
              <a:rPr lang="en-GB" dirty="0"/>
              <a:t> ex.</a:t>
            </a:r>
          </a:p>
        </p:txBody>
      </p:sp>
    </p:spTree>
    <p:extLst>
      <p:ext uri="{BB962C8B-B14F-4D97-AF65-F5344CB8AC3E}">
        <p14:creationId xmlns:p14="http://schemas.microsoft.com/office/powerpoint/2010/main" val="742654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
                                            <p:txEl>
                                              <p:pRg st="0" end="0"/>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xEl>
                                              <p:pRg st="0" end="0"/>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3">
                                            <p:txEl>
                                              <p:pRg st="0" end="0"/>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4">
                                            <p:txEl>
                                              <p:pRg st="0" end="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5">
                                            <p:txEl>
                                              <p:pRg st="0" end="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6">
                                            <p:txEl>
                                              <p:pRg st="0" end="0"/>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tmplLst>
          <p:tmpl lvl="1">
            <p:tnLst>
              <p:par>
                <p:cTn presetID="1" presetClass="entr" presetSubtype="0" fill="hold" nodeType="clickEffect">
                  <p:stCondLst>
                    <p:cond delay="0"/>
                  </p:stCondLst>
                  <p:childTnLst>
                    <p:set>
                      <p:cBhvr>
                        <p:cTn dur="1" fill="hold">
                          <p:stCondLst>
                            <p:cond delay="0"/>
                          </p:stCondLst>
                        </p:cTn>
                        <p:tgtEl>
                          <p:spTgt spid="10"/>
                        </p:tgtEl>
                        <p:attrNameLst>
                          <p:attrName>style.visibility</p:attrName>
                        </p:attrNameLst>
                      </p:cBhvr>
                      <p:to>
                        <p:strVal val="visible"/>
                      </p:to>
                    </p:set>
                  </p:childTnLst>
                </p:cTn>
              </p:par>
            </p:tnLst>
          </p:tmpl>
        </p:tmplLst>
      </p:bldP>
      <p:bldP spid="11" grpId="0" build="p">
        <p:tmplLst>
          <p:tmpl lvl="1">
            <p:tnLst>
              <p:par>
                <p:cTn presetID="1" presetClass="entr" presetSubtype="0" fill="hold" nodeType="withEffect">
                  <p:stCondLst>
                    <p:cond delay="0"/>
                  </p:stCondLst>
                  <p:childTnLst>
                    <p:set>
                      <p:cBhvr>
                        <p:cTn dur="1" fill="hold">
                          <p:stCondLst>
                            <p:cond delay="0"/>
                          </p:stCondLst>
                        </p:cTn>
                        <p:tgtEl>
                          <p:spTgt spid="11"/>
                        </p:tgtEl>
                        <p:attrNameLst>
                          <p:attrName>style.visibility</p:attrName>
                        </p:attrNameLst>
                      </p:cBhvr>
                      <p:to>
                        <p:strVal val="visible"/>
                      </p:to>
                    </p:set>
                  </p:childTnLst>
                </p:cTn>
              </p:par>
            </p:tnLst>
          </p:tmpl>
        </p:tmplLst>
      </p:bldP>
      <p:bldP spid="17" grpId="0" build="p">
        <p:tmplLst>
          <p:tmpl lvl="1">
            <p:tnLst>
              <p:par>
                <p:cTn presetID="1" presetClass="entr" presetSubtype="0" fill="hold" nodeType="clickEffect">
                  <p:stCondLst>
                    <p:cond delay="0"/>
                  </p:stCondLst>
                  <p:childTnLst>
                    <p:set>
                      <p:cBhvr>
                        <p:cTn dur="1" fill="hold">
                          <p:stCondLst>
                            <p:cond delay="0"/>
                          </p:stCondLst>
                        </p:cTn>
                        <p:tgtEl>
                          <p:spTgt spid="17"/>
                        </p:tgtEl>
                        <p:attrNameLst>
                          <p:attrName>style.visibility</p:attrName>
                        </p:attrNameLst>
                      </p:cBhvr>
                      <p:to>
                        <p:strVal val="visible"/>
                      </p:to>
                    </p:set>
                  </p:childTnLst>
                </p:cTn>
              </p:par>
            </p:tnLst>
          </p:tmpl>
        </p:tmplLst>
      </p:bldP>
      <p:bldP spid="18" grpId="0" build="p">
        <p:tmplLst>
          <p:tmpl lvl="1">
            <p:tnLst>
              <p:par>
                <p:cTn presetID="1"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childTnLst>
                </p:cTn>
              </p:par>
            </p:tnLst>
          </p:tmpl>
        </p:tmplLst>
      </p:bldP>
      <p:bldP spid="19" grpId="0" build="p">
        <p:tmplLst>
          <p:tmpl lvl="1">
            <p:tnLst>
              <p:par>
                <p:cTn presetID="1" presetClass="entr" presetSubtype="0" fill="hold" nodeType="clickEffect">
                  <p:stCondLst>
                    <p:cond delay="0"/>
                  </p:stCondLst>
                  <p:childTnLst>
                    <p:set>
                      <p:cBhvr>
                        <p:cTn dur="1" fill="hold">
                          <p:stCondLst>
                            <p:cond delay="0"/>
                          </p:stCondLst>
                        </p:cTn>
                        <p:tgtEl>
                          <p:spTgt spid="19"/>
                        </p:tgtEl>
                        <p:attrNameLst>
                          <p:attrName>style.visibility</p:attrName>
                        </p:attrNameLst>
                      </p:cBhvr>
                      <p:to>
                        <p:strVal val="visible"/>
                      </p:to>
                    </p:set>
                  </p:childTnLst>
                </p:cTn>
              </p:par>
            </p:tnLst>
          </p:tmpl>
        </p:tmplLst>
      </p:bldP>
      <p:bldP spid="20" grpId="0" build="p">
        <p:tmplLst>
          <p:tmpl lvl="1">
            <p:tnLst>
              <p:par>
                <p:cTn presetID="1" presetClass="entr" presetSubtype="0" fill="hold" nodeType="withEffect">
                  <p:stCondLst>
                    <p:cond delay="0"/>
                  </p:stCondLst>
                  <p:childTnLst>
                    <p:set>
                      <p:cBhvr>
                        <p:cTn dur="1" fill="hold">
                          <p:stCondLst>
                            <p:cond delay="0"/>
                          </p:stCondLst>
                        </p:cTn>
                        <p:tgtEl>
                          <p:spTgt spid="20"/>
                        </p:tgtEl>
                        <p:attrNameLst>
                          <p:attrName>style.visibility</p:attrName>
                        </p:attrNameLst>
                      </p:cBhvr>
                      <p:to>
                        <p:strVal val="visible"/>
                      </p:to>
                    </p:set>
                  </p:childTnLst>
                </p:cTn>
              </p:par>
            </p:tnLst>
          </p:tmpl>
        </p:tmplLst>
      </p:bldP>
      <p:bldP spid="22" grpId="0" build="p">
        <p:tmplLst>
          <p:tmpl lvl="1">
            <p:tnLst>
              <p:par>
                <p:cTn presetID="1"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childTnLst>
                </p:cTn>
              </p:par>
            </p:tnLst>
          </p:tmpl>
        </p:tmplLst>
      </p:bldP>
      <p:bldP spid="23" grpId="0" build="p">
        <p:tmplLst>
          <p:tmpl lvl="1">
            <p:tnLst>
              <p:par>
                <p:cTn presetID="1" presetClass="entr" presetSubtype="0" fill="hold" nodeType="clickEffect">
                  <p:stCondLst>
                    <p:cond delay="0"/>
                  </p:stCondLst>
                  <p:childTnLst>
                    <p:set>
                      <p:cBhvr>
                        <p:cTn dur="1" fill="hold">
                          <p:stCondLst>
                            <p:cond delay="0"/>
                          </p:stCondLst>
                        </p:cTn>
                        <p:tgtEl>
                          <p:spTgt spid="23"/>
                        </p:tgtEl>
                        <p:attrNameLst>
                          <p:attrName>style.visibility</p:attrName>
                        </p:attrNameLst>
                      </p:cBhvr>
                      <p:to>
                        <p:strVal val="visible"/>
                      </p:to>
                    </p:set>
                  </p:childTnLst>
                </p:cTn>
              </p:par>
            </p:tnLst>
          </p:tmpl>
        </p:tmplLst>
      </p:bldP>
      <p:bldP spid="24" grpId="0" build="p">
        <p:tmplLst>
          <p:tmpl lvl="1">
            <p:tnLst>
              <p:par>
                <p:cTn presetID="1" presetClass="entr" presetSubtype="0" fill="hold" nodeType="clickEffect">
                  <p:stCondLst>
                    <p:cond delay="0"/>
                  </p:stCondLst>
                  <p:childTnLst>
                    <p:set>
                      <p:cBhvr>
                        <p:cTn dur="1" fill="hold">
                          <p:stCondLst>
                            <p:cond delay="0"/>
                          </p:stCondLst>
                        </p:cTn>
                        <p:tgtEl>
                          <p:spTgt spid="24"/>
                        </p:tgtEl>
                        <p:attrNameLst>
                          <p:attrName>style.visibility</p:attrName>
                        </p:attrNameLst>
                      </p:cBhvr>
                      <p:to>
                        <p:strVal val="visible"/>
                      </p:to>
                    </p:set>
                  </p:childTnLst>
                </p:cTn>
              </p:par>
            </p:tnLst>
          </p:tmpl>
        </p:tmplLst>
      </p:bldP>
      <p:bldP spid="25" grpId="0" build="p">
        <p:tmplLst>
          <p:tmpl lvl="1">
            <p:tnLst>
              <p:par>
                <p:cTn presetID="1"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childTnLst>
                </p:cTn>
              </p:par>
            </p:tnLst>
          </p:tmpl>
        </p:tmplLst>
      </p:bldP>
      <p:bldP spid="26" grpId="0" build="p">
        <p:tmplLst>
          <p:tmpl lvl="1">
            <p:tnLst>
              <p:par>
                <p:cTn presetID="1" presetClass="entr" presetSubtype="0" fill="hold" nodeType="clickEffect">
                  <p:stCondLst>
                    <p:cond delay="0"/>
                  </p:stCondLst>
                  <p:childTnLst>
                    <p:set>
                      <p:cBhvr>
                        <p:cTn dur="1" fill="hold">
                          <p:stCondLst>
                            <p:cond delay="0"/>
                          </p:stCondLst>
                        </p:cTn>
                        <p:tgtEl>
                          <p:spTgt spid="26"/>
                        </p:tgtEl>
                        <p:attrNameLst>
                          <p:attrName>style.visibility</p:attrName>
                        </p:attrNameLst>
                      </p:cBhvr>
                      <p:to>
                        <p:strVal val="visible"/>
                      </p:to>
                    </p:set>
                  </p:childTnLst>
                </p:cTn>
              </p:par>
            </p:tnLst>
          </p:tmpl>
        </p:tmplLst>
      </p:bldP>
      <p:bldP spid="27" grpId="0" build="p">
        <p:tmplLst>
          <p:tmpl lvl="1">
            <p:tnLst>
              <p:par>
                <p:cTn presetID="1"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image and caption">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385379" y="275167"/>
            <a:ext cx="5016184" cy="1143000"/>
          </a:xfrm>
          <a:prstGeom prst="rect">
            <a:avLst/>
          </a:prstGeom>
        </p:spPr>
        <p:txBody>
          <a:bodyPr lIns="0" tIns="0" rIns="0" bIns="0"/>
          <a:lstStyle>
            <a:lvl1pPr>
              <a:lnSpc>
                <a:spcPct val="100000"/>
              </a:lnSpc>
              <a:defRPr/>
            </a:lvl1pPr>
          </a:lstStyle>
          <a:p>
            <a:r>
              <a:rPr lang="en-GB" dirty="0"/>
              <a:t>Enter title</a:t>
            </a:r>
            <a:endParaRPr lang="en-US" dirty="0"/>
          </a:p>
        </p:txBody>
      </p:sp>
      <p:sp>
        <p:nvSpPr>
          <p:cNvPr id="4" name="Picture Placeholder 2"/>
          <p:cNvSpPr>
            <a:spLocks noGrp="1"/>
          </p:cNvSpPr>
          <p:nvPr>
            <p:ph type="pic" idx="13"/>
          </p:nvPr>
        </p:nvSpPr>
        <p:spPr>
          <a:xfrm>
            <a:off x="6059266" y="275167"/>
            <a:ext cx="5723417" cy="6232936"/>
          </a:xfrm>
          <a:prstGeom prst="rect">
            <a:avLst/>
          </a:prstGeom>
        </p:spPr>
        <p:txBody>
          <a:bodyPr lIns="0" tIns="0" bIns="0"/>
          <a:lstStyle>
            <a:lvl1pPr marL="0" indent="0">
              <a:buNone/>
              <a:defRPr sz="3600">
                <a:solidFill>
                  <a:schemeClr val="tx2"/>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Drag picture to placeholder or click icon to add</a:t>
            </a:r>
          </a:p>
        </p:txBody>
      </p:sp>
      <p:sp>
        <p:nvSpPr>
          <p:cNvPr id="7" name="Text Placeholder 4"/>
          <p:cNvSpPr>
            <a:spLocks noGrp="1"/>
          </p:cNvSpPr>
          <p:nvPr>
            <p:ph type="body" sz="quarter" idx="16" hasCustomPrompt="1"/>
          </p:nvPr>
        </p:nvSpPr>
        <p:spPr>
          <a:xfrm>
            <a:off x="385379" y="5486399"/>
            <a:ext cx="2377492" cy="1022351"/>
          </a:xfrm>
          <a:prstGeom prst="rect">
            <a:avLst/>
          </a:prstGeom>
        </p:spPr>
        <p:txBody>
          <a:bodyPr vert="horz" lIns="0" tIns="0" rIns="0" bIns="0" anchor="b" anchorCtr="0"/>
          <a:lstStyle>
            <a:lvl1pPr marL="0" indent="0">
              <a:lnSpc>
                <a:spcPct val="100000"/>
              </a:lnSpc>
              <a:buNone/>
              <a:defRPr sz="1067"/>
            </a:lvl1pPr>
          </a:lstStyle>
          <a:p>
            <a:pPr lvl="0"/>
            <a:r>
              <a:rPr lang="en-US" dirty="0"/>
              <a:t>Enter caption</a:t>
            </a:r>
          </a:p>
        </p:txBody>
      </p:sp>
    </p:spTree>
    <p:extLst>
      <p:ext uri="{BB962C8B-B14F-4D97-AF65-F5344CB8AC3E}">
        <p14:creationId xmlns:p14="http://schemas.microsoft.com/office/powerpoint/2010/main" val="24749514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content and imag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5379" y="275167"/>
            <a:ext cx="5016184" cy="1143000"/>
          </a:xfrm>
          <a:prstGeom prst="rect">
            <a:avLst/>
          </a:prstGeom>
        </p:spPr>
        <p:txBody>
          <a:bodyPr lIns="0" tIns="0" rIns="0" bIns="0"/>
          <a:lstStyle>
            <a:lvl1pPr>
              <a:lnSpc>
                <a:spcPct val="100000"/>
              </a:lnSpc>
              <a:defRPr/>
            </a:lvl1pPr>
          </a:lstStyle>
          <a:p>
            <a:r>
              <a:rPr lang="en-GB" dirty="0"/>
              <a:t>Enter title</a:t>
            </a:r>
            <a:endParaRPr lang="en-US" dirty="0"/>
          </a:p>
        </p:txBody>
      </p:sp>
      <p:sp>
        <p:nvSpPr>
          <p:cNvPr id="8" name="Picture Placeholder 2"/>
          <p:cNvSpPr>
            <a:spLocks noGrp="1"/>
          </p:cNvSpPr>
          <p:nvPr>
            <p:ph type="pic" idx="13"/>
          </p:nvPr>
        </p:nvSpPr>
        <p:spPr>
          <a:xfrm>
            <a:off x="6059266" y="275167"/>
            <a:ext cx="5723417" cy="6232936"/>
          </a:xfrm>
          <a:prstGeom prst="rect">
            <a:avLst/>
          </a:prstGeom>
        </p:spPr>
        <p:txBody>
          <a:bodyPr lIns="0" tIns="0" bIns="0"/>
          <a:lstStyle>
            <a:lvl1pPr marL="0" indent="0">
              <a:buNone/>
              <a:defRPr sz="3600">
                <a:solidFill>
                  <a:schemeClr val="tx2"/>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Drag picture to placeholder or click icon to add</a:t>
            </a:r>
          </a:p>
        </p:txBody>
      </p:sp>
      <p:sp>
        <p:nvSpPr>
          <p:cNvPr id="6" name="Text Placeholder 4"/>
          <p:cNvSpPr>
            <a:spLocks noGrp="1"/>
          </p:cNvSpPr>
          <p:nvPr>
            <p:ph type="body" sz="quarter" idx="16" hasCustomPrompt="1"/>
          </p:nvPr>
        </p:nvSpPr>
        <p:spPr>
          <a:xfrm>
            <a:off x="385379" y="5486399"/>
            <a:ext cx="2377492" cy="1022351"/>
          </a:xfrm>
          <a:prstGeom prst="rect">
            <a:avLst/>
          </a:prstGeom>
        </p:spPr>
        <p:txBody>
          <a:bodyPr vert="horz" lIns="0" tIns="0" rIns="0" bIns="0" anchor="b" anchorCtr="0"/>
          <a:lstStyle>
            <a:lvl1pPr marL="0" indent="0">
              <a:lnSpc>
                <a:spcPct val="100000"/>
              </a:lnSpc>
              <a:buNone/>
              <a:defRPr sz="1067"/>
            </a:lvl1pPr>
          </a:lstStyle>
          <a:p>
            <a:pPr lvl="0"/>
            <a:r>
              <a:rPr lang="en-US" dirty="0"/>
              <a:t>Enter caption</a:t>
            </a:r>
          </a:p>
        </p:txBody>
      </p:sp>
      <p:sp>
        <p:nvSpPr>
          <p:cNvPr id="4" name="Text Placeholder 3"/>
          <p:cNvSpPr>
            <a:spLocks noGrp="1"/>
          </p:cNvSpPr>
          <p:nvPr>
            <p:ph type="body" sz="quarter" idx="17" hasCustomPrompt="1"/>
          </p:nvPr>
        </p:nvSpPr>
        <p:spPr>
          <a:xfrm>
            <a:off x="385233" y="1820333"/>
            <a:ext cx="5016329" cy="3226627"/>
          </a:xfrm>
          <a:prstGeom prst="rect">
            <a:avLst/>
          </a:prstGeom>
        </p:spPr>
        <p:txBody>
          <a:bodyPr vert="horz" lIns="0" tIns="0" rIns="0" bIns="0"/>
          <a:lstStyle>
            <a:lvl1pPr marL="129597" marR="0" indent="-129597" algn="l" defTabSz="609585" rtl="0" eaLnBrk="1" fontAlgn="auto" latinLnBrk="0" hangingPunct="1">
              <a:lnSpc>
                <a:spcPct val="100000"/>
              </a:lnSpc>
              <a:spcBef>
                <a:spcPct val="20000"/>
              </a:spcBef>
              <a:spcAft>
                <a:spcPts val="0"/>
              </a:spcAft>
              <a:buClrTx/>
              <a:buSzTx/>
              <a:buFont typeface="Lucida Grande"/>
              <a:buChar char="–"/>
              <a:tabLst/>
              <a:defRPr sz="1467"/>
            </a:lvl1pPr>
          </a:lstStyle>
          <a:p>
            <a:pPr lvl="0"/>
            <a:r>
              <a:rPr lang="en-US" dirty="0"/>
              <a:t>Bullet here</a:t>
            </a:r>
          </a:p>
          <a:p>
            <a:pPr lvl="0"/>
            <a:endParaRPr lang="en-US" dirty="0"/>
          </a:p>
          <a:p>
            <a:pPr marL="129597" marR="0" lvl="0" indent="-129597" algn="l" defTabSz="609585" rtl="0" eaLnBrk="1" fontAlgn="auto" latinLnBrk="0" hangingPunct="1">
              <a:lnSpc>
                <a:spcPts val="2000"/>
              </a:lnSpc>
              <a:spcBef>
                <a:spcPct val="20000"/>
              </a:spcBef>
              <a:spcAft>
                <a:spcPts val="0"/>
              </a:spcAft>
              <a:buClrTx/>
              <a:buSzTx/>
              <a:buFont typeface="Lucida Grande"/>
              <a:buChar char="–"/>
              <a:tabLst/>
              <a:defRPr/>
            </a:pPr>
            <a:r>
              <a:rPr lang="en-US" dirty="0"/>
              <a:t>Bullet here</a:t>
            </a:r>
          </a:p>
          <a:p>
            <a:pPr lvl="0"/>
            <a:endParaRPr lang="en-US" dirty="0"/>
          </a:p>
          <a:p>
            <a:pPr marL="129597" marR="0" lvl="0" indent="-129597" algn="l" defTabSz="609585" rtl="0" eaLnBrk="1" fontAlgn="auto" latinLnBrk="0" hangingPunct="1">
              <a:lnSpc>
                <a:spcPts val="2000"/>
              </a:lnSpc>
              <a:spcBef>
                <a:spcPct val="20000"/>
              </a:spcBef>
              <a:spcAft>
                <a:spcPts val="0"/>
              </a:spcAft>
              <a:buClrTx/>
              <a:buSzTx/>
              <a:buFont typeface="Lucida Grande"/>
              <a:buChar char="–"/>
              <a:tabLst/>
              <a:defRPr/>
            </a:pPr>
            <a:r>
              <a:rPr lang="en-US" dirty="0"/>
              <a:t>Bullet here</a:t>
            </a:r>
          </a:p>
          <a:p>
            <a:pPr lvl="0"/>
            <a:endParaRPr lang="en-US" dirty="0"/>
          </a:p>
          <a:p>
            <a:pPr marL="129597" marR="0" lvl="0" indent="-129597" algn="l" defTabSz="609585" rtl="0" eaLnBrk="1" fontAlgn="auto" latinLnBrk="0" hangingPunct="1">
              <a:lnSpc>
                <a:spcPts val="2000"/>
              </a:lnSpc>
              <a:spcBef>
                <a:spcPct val="20000"/>
              </a:spcBef>
              <a:spcAft>
                <a:spcPts val="0"/>
              </a:spcAft>
              <a:buClrTx/>
              <a:buSzTx/>
              <a:buFont typeface="Lucida Grande"/>
              <a:buChar char="–"/>
              <a:tabLst/>
              <a:defRPr/>
            </a:pPr>
            <a:r>
              <a:rPr lang="en-US" dirty="0"/>
              <a:t>Bullet here</a:t>
            </a:r>
          </a:p>
          <a:p>
            <a:pPr lvl="0"/>
            <a:endParaRPr lang="en-US" dirty="0"/>
          </a:p>
          <a:p>
            <a:pPr marL="129597" marR="0" lvl="0" indent="-129597" algn="l" defTabSz="609585" rtl="0" eaLnBrk="1" fontAlgn="auto" latinLnBrk="0" hangingPunct="1">
              <a:lnSpc>
                <a:spcPts val="2000"/>
              </a:lnSpc>
              <a:spcBef>
                <a:spcPct val="20000"/>
              </a:spcBef>
              <a:spcAft>
                <a:spcPts val="0"/>
              </a:spcAft>
              <a:buClrTx/>
              <a:buSzTx/>
              <a:buFont typeface="Lucida Grande"/>
              <a:buChar char="–"/>
              <a:tabLst/>
              <a:defRPr/>
            </a:pPr>
            <a:r>
              <a:rPr lang="en-US" dirty="0"/>
              <a:t>Bullet here</a:t>
            </a:r>
          </a:p>
          <a:p>
            <a:pPr lvl="0"/>
            <a:endParaRPr lang="en-US" dirty="0"/>
          </a:p>
          <a:p>
            <a:pPr lvl="0"/>
            <a:endParaRPr lang="en-US" dirty="0"/>
          </a:p>
        </p:txBody>
      </p:sp>
    </p:spTree>
    <p:extLst>
      <p:ext uri="{BB962C8B-B14F-4D97-AF65-F5344CB8AC3E}">
        <p14:creationId xmlns:p14="http://schemas.microsoft.com/office/powerpoint/2010/main" val="22469636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ropped image and caption">
    <p:spTree>
      <p:nvGrpSpPr>
        <p:cNvPr id="1" name=""/>
        <p:cNvGrpSpPr/>
        <p:nvPr/>
      </p:nvGrpSpPr>
      <p:grpSpPr>
        <a:xfrm>
          <a:off x="0" y="0"/>
          <a:ext cx="0" cy="0"/>
          <a:chOff x="0" y="0"/>
          <a:chExt cx="0" cy="0"/>
        </a:xfrm>
      </p:grpSpPr>
      <p:sp>
        <p:nvSpPr>
          <p:cNvPr id="4" name="Picture Placeholder 2"/>
          <p:cNvSpPr>
            <a:spLocks noGrp="1"/>
          </p:cNvSpPr>
          <p:nvPr>
            <p:ph type="pic" idx="13"/>
          </p:nvPr>
        </p:nvSpPr>
        <p:spPr>
          <a:xfrm>
            <a:off x="3666347" y="0"/>
            <a:ext cx="8525652" cy="6858000"/>
          </a:xfrm>
          <a:prstGeom prst="rect">
            <a:avLst/>
          </a:prstGeom>
        </p:spPr>
        <p:txBody>
          <a:bodyPr lIns="0" tIns="0" bIns="0"/>
          <a:lstStyle>
            <a:lvl1pPr marL="0" marR="0" indent="0" algn="l" defTabSz="609585" rtl="0" eaLnBrk="1" fontAlgn="auto" latinLnBrk="0" hangingPunct="1">
              <a:lnSpc>
                <a:spcPts val="3600"/>
              </a:lnSpc>
              <a:spcBef>
                <a:spcPct val="20000"/>
              </a:spcBef>
              <a:spcAft>
                <a:spcPts val="0"/>
              </a:spcAft>
              <a:buClrTx/>
              <a:buSzTx/>
              <a:buFont typeface="Arial"/>
              <a:buNone/>
              <a:tabLst/>
              <a:defRPr sz="3600">
                <a:solidFill>
                  <a:schemeClr val="tx2"/>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Drag picture to placeholder or click icon to add</a:t>
            </a:r>
          </a:p>
        </p:txBody>
      </p:sp>
      <p:sp>
        <p:nvSpPr>
          <p:cNvPr id="6" name="Text Placeholder 10"/>
          <p:cNvSpPr>
            <a:spLocks noGrp="1"/>
          </p:cNvSpPr>
          <p:nvPr>
            <p:ph type="body" sz="quarter" idx="11" hasCustomPrompt="1"/>
          </p:nvPr>
        </p:nvSpPr>
        <p:spPr>
          <a:xfrm>
            <a:off x="385380" y="408393"/>
            <a:ext cx="3021209" cy="2221255"/>
          </a:xfrm>
          <a:prstGeom prst="rect">
            <a:avLst/>
          </a:prstGeom>
        </p:spPr>
        <p:txBody>
          <a:bodyPr vert="horz" lIns="0" tIns="0" rIns="0" bIns="0"/>
          <a:lstStyle>
            <a:lvl1pPr marL="0" marR="0" indent="0" algn="l" defTabSz="609585" rtl="0" eaLnBrk="1" fontAlgn="auto" latinLnBrk="0" hangingPunct="1">
              <a:lnSpc>
                <a:spcPts val="3040"/>
              </a:lnSpc>
              <a:spcBef>
                <a:spcPct val="0"/>
              </a:spcBef>
              <a:spcAft>
                <a:spcPts val="0"/>
              </a:spcAft>
              <a:buClrTx/>
              <a:buSzTx/>
              <a:buFontTx/>
              <a:buNone/>
              <a:tabLst/>
              <a:defRPr kumimoji="0" lang="en-US" sz="2533" b="0" i="0" u="none" strike="noStrike" kern="1200" cap="none" spc="0" normalizeH="0" baseline="0" noProof="0">
                <a:cs typeface="FugueArtFund"/>
              </a:defRPr>
            </a:lvl1pPr>
          </a:lstStyle>
          <a:p>
            <a:pPr lvl="0"/>
            <a:r>
              <a:rPr lang="en-US" dirty="0"/>
              <a:t>NOTE: Crop images and bleed off the slides if allowed</a:t>
            </a:r>
          </a:p>
          <a:p>
            <a:pPr lvl="0"/>
            <a:r>
              <a:rPr lang="en-US" dirty="0"/>
              <a:t>*Please delete this once read</a:t>
            </a:r>
          </a:p>
        </p:txBody>
      </p:sp>
      <p:sp>
        <p:nvSpPr>
          <p:cNvPr id="7" name="Text Placeholder 4"/>
          <p:cNvSpPr>
            <a:spLocks noGrp="1"/>
          </p:cNvSpPr>
          <p:nvPr>
            <p:ph type="body" sz="quarter" idx="16" hasCustomPrompt="1"/>
          </p:nvPr>
        </p:nvSpPr>
        <p:spPr>
          <a:xfrm>
            <a:off x="385379" y="5486399"/>
            <a:ext cx="2377492" cy="1022351"/>
          </a:xfrm>
          <a:prstGeom prst="rect">
            <a:avLst/>
          </a:prstGeom>
        </p:spPr>
        <p:txBody>
          <a:bodyPr vert="horz" lIns="0" tIns="0" rIns="0" bIns="0" anchor="b" anchorCtr="0"/>
          <a:lstStyle>
            <a:lvl1pPr marL="0" indent="0">
              <a:lnSpc>
                <a:spcPct val="100000"/>
              </a:lnSpc>
              <a:buNone/>
              <a:defRPr sz="1067"/>
            </a:lvl1pPr>
          </a:lstStyle>
          <a:p>
            <a:pPr lvl="0"/>
            <a:r>
              <a:rPr lang="en-US" dirty="0"/>
              <a:t>Enter caption</a:t>
            </a:r>
          </a:p>
        </p:txBody>
      </p:sp>
    </p:spTree>
    <p:extLst>
      <p:ext uri="{BB962C8B-B14F-4D97-AF65-F5344CB8AC3E}">
        <p14:creationId xmlns:p14="http://schemas.microsoft.com/office/powerpoint/2010/main" val="249557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ull screen image">
    <p:spTree>
      <p:nvGrpSpPr>
        <p:cNvPr id="1" name=""/>
        <p:cNvGrpSpPr/>
        <p:nvPr/>
      </p:nvGrpSpPr>
      <p:grpSpPr>
        <a:xfrm>
          <a:off x="0" y="0"/>
          <a:ext cx="0" cy="0"/>
          <a:chOff x="0" y="0"/>
          <a:chExt cx="0" cy="0"/>
        </a:xfrm>
      </p:grpSpPr>
      <p:sp>
        <p:nvSpPr>
          <p:cNvPr id="4" name="Picture Placeholder 2"/>
          <p:cNvSpPr>
            <a:spLocks noGrp="1"/>
          </p:cNvSpPr>
          <p:nvPr>
            <p:ph type="pic" idx="13"/>
          </p:nvPr>
        </p:nvSpPr>
        <p:spPr>
          <a:xfrm>
            <a:off x="1" y="0"/>
            <a:ext cx="12191999" cy="6858000"/>
          </a:xfrm>
          <a:prstGeom prst="rect">
            <a:avLst/>
          </a:prstGeom>
        </p:spPr>
        <p:txBody>
          <a:bodyPr lIns="0" tIns="0" bIns="0"/>
          <a:lstStyle>
            <a:lvl1pPr marL="0" marR="0" indent="0" algn="l" defTabSz="609585" rtl="0" eaLnBrk="1" fontAlgn="auto" latinLnBrk="0" hangingPunct="1">
              <a:lnSpc>
                <a:spcPts val="3600"/>
              </a:lnSpc>
              <a:spcBef>
                <a:spcPct val="20000"/>
              </a:spcBef>
              <a:spcAft>
                <a:spcPts val="0"/>
              </a:spcAft>
              <a:buClrTx/>
              <a:buSzTx/>
              <a:buFont typeface="Arial"/>
              <a:buNone/>
              <a:tabLst/>
              <a:defRPr sz="3600">
                <a:solidFill>
                  <a:schemeClr val="tx2"/>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Drag picture to placeholder or click icon to add</a:t>
            </a:r>
          </a:p>
          <a:p>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5208" y="6262127"/>
            <a:ext cx="1113221" cy="246535"/>
          </a:xfrm>
          <a:prstGeom prst="rect">
            <a:avLst/>
          </a:prstGeom>
        </p:spPr>
      </p:pic>
      <p:sp>
        <p:nvSpPr>
          <p:cNvPr id="5" name="Text Placeholder 10"/>
          <p:cNvSpPr>
            <a:spLocks noGrp="1"/>
          </p:cNvSpPr>
          <p:nvPr>
            <p:ph type="body" sz="quarter" idx="11" hasCustomPrompt="1"/>
          </p:nvPr>
        </p:nvSpPr>
        <p:spPr>
          <a:xfrm>
            <a:off x="385380" y="976158"/>
            <a:ext cx="3021209" cy="2221255"/>
          </a:xfrm>
          <a:prstGeom prst="rect">
            <a:avLst/>
          </a:prstGeom>
        </p:spPr>
        <p:txBody>
          <a:bodyPr vert="horz" lIns="0" tIns="0" rIns="0" bIns="0"/>
          <a:lstStyle>
            <a:lvl1pPr marL="0" marR="0" indent="0" algn="l" defTabSz="609585" rtl="0" eaLnBrk="1" fontAlgn="auto" latinLnBrk="0" hangingPunct="1">
              <a:lnSpc>
                <a:spcPts val="3040"/>
              </a:lnSpc>
              <a:spcBef>
                <a:spcPct val="0"/>
              </a:spcBef>
              <a:spcAft>
                <a:spcPts val="0"/>
              </a:spcAft>
              <a:buClrTx/>
              <a:buSzTx/>
              <a:buFontTx/>
              <a:buNone/>
              <a:tabLst/>
              <a:defRPr kumimoji="0" lang="en-US" sz="2533" b="0" i="0" u="none" strike="noStrike" kern="1200" cap="none" spc="0" normalizeH="0" baseline="0" noProof="0">
                <a:cs typeface="FugueArtFund"/>
              </a:defRPr>
            </a:lvl1pPr>
          </a:lstStyle>
          <a:p>
            <a:pPr lvl="0"/>
            <a:r>
              <a:rPr lang="en-US" dirty="0"/>
              <a:t>NOTE: Only use the logo on the left if absolutely necessary or image dictates it</a:t>
            </a:r>
          </a:p>
          <a:p>
            <a:pPr lvl="0"/>
            <a:r>
              <a:rPr lang="en-US" dirty="0"/>
              <a:t>*Please delete this once read</a:t>
            </a:r>
          </a:p>
        </p:txBody>
      </p:sp>
    </p:spTree>
    <p:extLst>
      <p:ext uri="{BB962C8B-B14F-4D97-AF65-F5344CB8AC3E}">
        <p14:creationId xmlns:p14="http://schemas.microsoft.com/office/powerpoint/2010/main" val="36851572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7472DF-1AE3-4B94-B958-D0E2E15E563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B9AEB93-DF9A-4800-A876-FAA02F09ECB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55A0ECA-DCC2-4CEF-BF7A-2F8C2E493509}"/>
              </a:ext>
            </a:extLst>
          </p:cNvPr>
          <p:cNvSpPr>
            <a:spLocks noGrp="1"/>
          </p:cNvSpPr>
          <p:nvPr>
            <p:ph type="dt" sz="half" idx="10"/>
          </p:nvPr>
        </p:nvSpPr>
        <p:spPr/>
        <p:txBody>
          <a:bodyPr/>
          <a:lstStyle/>
          <a:p>
            <a:fld id="{C14B2943-6CA3-4D6A-81AD-AF0B00FA37EB}" type="datetimeFigureOut">
              <a:rPr lang="en-GB" smtClean="0"/>
              <a:t>13/12/2022</a:t>
            </a:fld>
            <a:endParaRPr lang="en-GB"/>
          </a:p>
        </p:txBody>
      </p:sp>
      <p:sp>
        <p:nvSpPr>
          <p:cNvPr id="5" name="Footer Placeholder 4">
            <a:extLst>
              <a:ext uri="{FF2B5EF4-FFF2-40B4-BE49-F238E27FC236}">
                <a16:creationId xmlns:a16="http://schemas.microsoft.com/office/drawing/2014/main" id="{D7CE4110-07AF-4241-9B2D-4433385127C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3445F1E-2E2B-457C-948C-54AADE766617}"/>
              </a:ext>
            </a:extLst>
          </p:cNvPr>
          <p:cNvSpPr>
            <a:spLocks noGrp="1"/>
          </p:cNvSpPr>
          <p:nvPr>
            <p:ph type="sldNum" sz="quarter" idx="12"/>
          </p:nvPr>
        </p:nvSpPr>
        <p:spPr/>
        <p:txBody>
          <a:bodyPr/>
          <a:lstStyle/>
          <a:p>
            <a:fld id="{BF2A4277-3578-4EE5-A630-C5433AFF1992}" type="slidenum">
              <a:rPr lang="en-GB" smtClean="0"/>
              <a:t>‹#›</a:t>
            </a:fld>
            <a:endParaRPr lang="en-GB"/>
          </a:p>
        </p:txBody>
      </p:sp>
    </p:spTree>
    <p:extLst>
      <p:ext uri="{BB962C8B-B14F-4D97-AF65-F5344CB8AC3E}">
        <p14:creationId xmlns:p14="http://schemas.microsoft.com/office/powerpoint/2010/main" val="7784668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x Images">
    <p:spTree>
      <p:nvGrpSpPr>
        <p:cNvPr id="1" name=""/>
        <p:cNvGrpSpPr/>
        <p:nvPr/>
      </p:nvGrpSpPr>
      <p:grpSpPr>
        <a:xfrm>
          <a:off x="0" y="0"/>
          <a:ext cx="0" cy="0"/>
          <a:chOff x="0" y="0"/>
          <a:chExt cx="0" cy="0"/>
        </a:xfrm>
      </p:grpSpPr>
      <p:sp>
        <p:nvSpPr>
          <p:cNvPr id="5" name="Picture Placeholder 2"/>
          <p:cNvSpPr>
            <a:spLocks noGrp="1"/>
          </p:cNvSpPr>
          <p:nvPr>
            <p:ph type="pic" idx="13"/>
          </p:nvPr>
        </p:nvSpPr>
        <p:spPr>
          <a:xfrm>
            <a:off x="7798424" y="275167"/>
            <a:ext cx="3984259" cy="6232936"/>
          </a:xfrm>
          <a:prstGeom prst="rect">
            <a:avLst/>
          </a:prstGeom>
        </p:spPr>
        <p:txBody>
          <a:bodyPr lIns="0" tIns="0" bIns="0"/>
          <a:lstStyle>
            <a:lvl1pPr marL="0" marR="0" indent="0" algn="l" defTabSz="609585" rtl="0" eaLnBrk="1" fontAlgn="auto" latinLnBrk="0" hangingPunct="1">
              <a:lnSpc>
                <a:spcPts val="3600"/>
              </a:lnSpc>
              <a:spcBef>
                <a:spcPct val="20000"/>
              </a:spcBef>
              <a:spcAft>
                <a:spcPts val="0"/>
              </a:spcAft>
              <a:buClrTx/>
              <a:buSzTx/>
              <a:buFont typeface="Arial"/>
              <a:buNone/>
              <a:tabLst/>
              <a:defRPr sz="3600">
                <a:solidFill>
                  <a:schemeClr val="tx2"/>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Drag picture to placeholder or click icon to add</a:t>
            </a:r>
          </a:p>
          <a:p>
            <a:endParaRPr lang="en-US" dirty="0"/>
          </a:p>
        </p:txBody>
      </p:sp>
      <p:sp>
        <p:nvSpPr>
          <p:cNvPr id="6" name="Picture Placeholder 2"/>
          <p:cNvSpPr>
            <a:spLocks noGrp="1"/>
          </p:cNvSpPr>
          <p:nvPr>
            <p:ph type="pic" idx="16"/>
          </p:nvPr>
        </p:nvSpPr>
        <p:spPr>
          <a:xfrm>
            <a:off x="3475871" y="275167"/>
            <a:ext cx="3943775" cy="6232936"/>
          </a:xfrm>
          <a:prstGeom prst="rect">
            <a:avLst/>
          </a:prstGeom>
        </p:spPr>
        <p:txBody>
          <a:bodyPr lIns="0" tIns="0" bIns="0"/>
          <a:lstStyle>
            <a:lvl1pPr marL="0" indent="0">
              <a:buNone/>
              <a:defRPr sz="3600">
                <a:solidFill>
                  <a:schemeClr val="tx2"/>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Drag picture to placeholder or click icon to add</a:t>
            </a:r>
          </a:p>
        </p:txBody>
      </p:sp>
      <p:sp>
        <p:nvSpPr>
          <p:cNvPr id="8" name="Text Placeholder 4"/>
          <p:cNvSpPr>
            <a:spLocks noGrp="1"/>
          </p:cNvSpPr>
          <p:nvPr>
            <p:ph type="body" sz="quarter" idx="17" hasCustomPrompt="1"/>
          </p:nvPr>
        </p:nvSpPr>
        <p:spPr>
          <a:xfrm>
            <a:off x="385379" y="3452749"/>
            <a:ext cx="2377492" cy="3056001"/>
          </a:xfrm>
          <a:prstGeom prst="rect">
            <a:avLst/>
          </a:prstGeom>
        </p:spPr>
        <p:txBody>
          <a:bodyPr vert="horz" lIns="0" tIns="0" rIns="0" bIns="0" anchor="b" anchorCtr="0"/>
          <a:lstStyle>
            <a:lvl1pPr marL="0" indent="0">
              <a:lnSpc>
                <a:spcPct val="100000"/>
              </a:lnSpc>
              <a:buNone/>
              <a:defRPr sz="1067"/>
            </a:lvl1pPr>
          </a:lstStyle>
          <a:p>
            <a:pPr lvl="0"/>
            <a:r>
              <a:rPr lang="en-US" dirty="0"/>
              <a:t>Enter captions</a:t>
            </a:r>
          </a:p>
        </p:txBody>
      </p:sp>
    </p:spTree>
    <p:extLst>
      <p:ext uri="{BB962C8B-B14F-4D97-AF65-F5344CB8AC3E}">
        <p14:creationId xmlns:p14="http://schemas.microsoft.com/office/powerpoint/2010/main" val="416614183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x images">
    <p:spTree>
      <p:nvGrpSpPr>
        <p:cNvPr id="1" name=""/>
        <p:cNvGrpSpPr/>
        <p:nvPr/>
      </p:nvGrpSpPr>
      <p:grpSpPr>
        <a:xfrm>
          <a:off x="0" y="0"/>
          <a:ext cx="0" cy="0"/>
          <a:chOff x="0" y="0"/>
          <a:chExt cx="0" cy="0"/>
        </a:xfrm>
      </p:grpSpPr>
      <p:sp>
        <p:nvSpPr>
          <p:cNvPr id="9" name="Picture Placeholder 2"/>
          <p:cNvSpPr>
            <a:spLocks noGrp="1"/>
          </p:cNvSpPr>
          <p:nvPr>
            <p:ph type="pic" idx="16"/>
          </p:nvPr>
        </p:nvSpPr>
        <p:spPr>
          <a:xfrm>
            <a:off x="3475871" y="275167"/>
            <a:ext cx="4790459" cy="6232936"/>
          </a:xfrm>
          <a:prstGeom prst="rect">
            <a:avLst/>
          </a:prstGeom>
        </p:spPr>
        <p:txBody>
          <a:bodyPr lIns="0" tIns="0" bIns="0"/>
          <a:lstStyle>
            <a:lvl1pPr marL="0" marR="0" indent="0" algn="l" defTabSz="609585" rtl="0" eaLnBrk="1" fontAlgn="auto" latinLnBrk="0" hangingPunct="1">
              <a:lnSpc>
                <a:spcPts val="3600"/>
              </a:lnSpc>
              <a:spcBef>
                <a:spcPct val="20000"/>
              </a:spcBef>
              <a:spcAft>
                <a:spcPts val="0"/>
              </a:spcAft>
              <a:buClrTx/>
              <a:buSzTx/>
              <a:buFont typeface="Arial"/>
              <a:buNone/>
              <a:tabLst/>
              <a:defRPr sz="3600">
                <a:solidFill>
                  <a:schemeClr val="tx2"/>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Drag picture to placeholder or click icon to add</a:t>
            </a:r>
          </a:p>
          <a:p>
            <a:endParaRPr lang="en-US" dirty="0"/>
          </a:p>
        </p:txBody>
      </p:sp>
      <p:sp>
        <p:nvSpPr>
          <p:cNvPr id="10" name="Picture Placeholder 2"/>
          <p:cNvSpPr>
            <a:spLocks noGrp="1"/>
          </p:cNvSpPr>
          <p:nvPr>
            <p:ph type="pic" idx="17"/>
          </p:nvPr>
        </p:nvSpPr>
        <p:spPr>
          <a:xfrm>
            <a:off x="8611687" y="3208292"/>
            <a:ext cx="3230775" cy="3299811"/>
          </a:xfrm>
          <a:prstGeom prst="rect">
            <a:avLst/>
          </a:prstGeom>
        </p:spPr>
        <p:txBody>
          <a:bodyPr lIns="0" tIns="0" bIns="0"/>
          <a:lstStyle>
            <a:lvl1pPr marL="0" indent="0">
              <a:buNone/>
              <a:defRPr sz="3600">
                <a:solidFill>
                  <a:schemeClr val="tx2"/>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Drag picture to placeholder or click icon to add</a:t>
            </a:r>
          </a:p>
          <a:p>
            <a:endParaRPr lang="en-US" dirty="0"/>
          </a:p>
          <a:p>
            <a:endParaRPr lang="en-US" dirty="0"/>
          </a:p>
        </p:txBody>
      </p:sp>
      <p:sp>
        <p:nvSpPr>
          <p:cNvPr id="11" name="Picture Placeholder 2"/>
          <p:cNvSpPr>
            <a:spLocks noGrp="1"/>
          </p:cNvSpPr>
          <p:nvPr>
            <p:ph type="pic" idx="18"/>
          </p:nvPr>
        </p:nvSpPr>
        <p:spPr>
          <a:xfrm>
            <a:off x="8611688" y="275167"/>
            <a:ext cx="1472112" cy="2587787"/>
          </a:xfrm>
          <a:prstGeom prst="rect">
            <a:avLst/>
          </a:prstGeom>
        </p:spPr>
        <p:txBody>
          <a:bodyPr lIns="0" tIns="0" bIns="0"/>
          <a:lstStyle>
            <a:lvl1pPr marL="0" marR="0" indent="0" algn="l" defTabSz="609585" rtl="0" eaLnBrk="1" fontAlgn="auto" latinLnBrk="0" hangingPunct="1">
              <a:lnSpc>
                <a:spcPts val="1760"/>
              </a:lnSpc>
              <a:spcBef>
                <a:spcPct val="20000"/>
              </a:spcBef>
              <a:spcAft>
                <a:spcPts val="0"/>
              </a:spcAft>
              <a:buClrTx/>
              <a:buSzTx/>
              <a:buFont typeface="Arial"/>
              <a:buNone/>
              <a:tabLst/>
              <a:defRPr sz="1467">
                <a:solidFill>
                  <a:schemeClr val="tx2"/>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Drag picture to placeholder or click icon to add</a:t>
            </a:r>
          </a:p>
          <a:p>
            <a:endParaRPr lang="en-US" dirty="0"/>
          </a:p>
        </p:txBody>
      </p:sp>
      <p:sp>
        <p:nvSpPr>
          <p:cNvPr id="14" name="Picture Placeholder 2"/>
          <p:cNvSpPr>
            <a:spLocks noGrp="1"/>
          </p:cNvSpPr>
          <p:nvPr>
            <p:ph type="pic" idx="21"/>
          </p:nvPr>
        </p:nvSpPr>
        <p:spPr>
          <a:xfrm>
            <a:off x="10368491" y="275167"/>
            <a:ext cx="1472112" cy="2587787"/>
          </a:xfrm>
          <a:prstGeom prst="rect">
            <a:avLst/>
          </a:prstGeom>
        </p:spPr>
        <p:txBody>
          <a:bodyPr lIns="0" tIns="0" bIns="0"/>
          <a:lstStyle>
            <a:lvl1pPr marL="0" marR="0" indent="0" algn="l" defTabSz="609585" rtl="0" eaLnBrk="1" fontAlgn="auto" latinLnBrk="0" hangingPunct="1">
              <a:lnSpc>
                <a:spcPts val="1760"/>
              </a:lnSpc>
              <a:spcBef>
                <a:spcPct val="20000"/>
              </a:spcBef>
              <a:spcAft>
                <a:spcPts val="0"/>
              </a:spcAft>
              <a:buClrTx/>
              <a:buSzTx/>
              <a:buFont typeface="Arial"/>
              <a:buNone/>
              <a:tabLst/>
              <a:defRPr sz="1467">
                <a:solidFill>
                  <a:schemeClr val="tx2"/>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Drag picture to placeholder or click icon to add</a:t>
            </a:r>
          </a:p>
          <a:p>
            <a:endParaRPr lang="en-US" dirty="0"/>
          </a:p>
        </p:txBody>
      </p:sp>
      <p:sp>
        <p:nvSpPr>
          <p:cNvPr id="16" name="Text Placeholder 4"/>
          <p:cNvSpPr>
            <a:spLocks noGrp="1"/>
          </p:cNvSpPr>
          <p:nvPr>
            <p:ph type="body" sz="quarter" idx="22" hasCustomPrompt="1"/>
          </p:nvPr>
        </p:nvSpPr>
        <p:spPr>
          <a:xfrm>
            <a:off x="385379" y="3452749"/>
            <a:ext cx="2377492" cy="3056001"/>
          </a:xfrm>
          <a:prstGeom prst="rect">
            <a:avLst/>
          </a:prstGeom>
        </p:spPr>
        <p:txBody>
          <a:bodyPr vert="horz" lIns="0" tIns="0" rIns="0" bIns="0" anchor="b" anchorCtr="0"/>
          <a:lstStyle>
            <a:lvl1pPr marL="0" indent="0">
              <a:lnSpc>
                <a:spcPct val="100000"/>
              </a:lnSpc>
              <a:buNone/>
              <a:defRPr sz="1067"/>
            </a:lvl1pPr>
          </a:lstStyle>
          <a:p>
            <a:pPr lvl="0"/>
            <a:r>
              <a:rPr lang="en-US" dirty="0"/>
              <a:t>Enter captions</a:t>
            </a:r>
          </a:p>
        </p:txBody>
      </p:sp>
    </p:spTree>
    <p:extLst>
      <p:ext uri="{BB962C8B-B14F-4D97-AF65-F5344CB8AC3E}">
        <p14:creationId xmlns:p14="http://schemas.microsoft.com/office/powerpoint/2010/main" val="1968532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Video">
    <p:bg>
      <p:bgPr>
        <a:solidFill>
          <a:srgbClr val="000000"/>
        </a:solidFill>
        <a:effectLst/>
      </p:bgPr>
    </p:bg>
    <p:spTree>
      <p:nvGrpSpPr>
        <p:cNvPr id="1" name=""/>
        <p:cNvGrpSpPr/>
        <p:nvPr/>
      </p:nvGrpSpPr>
      <p:grpSpPr>
        <a:xfrm>
          <a:off x="0" y="0"/>
          <a:ext cx="0" cy="0"/>
          <a:chOff x="0" y="0"/>
          <a:chExt cx="0" cy="0"/>
        </a:xfrm>
      </p:grpSpPr>
      <p:sp>
        <p:nvSpPr>
          <p:cNvPr id="4" name="Media Placeholder 3"/>
          <p:cNvSpPr>
            <a:spLocks noGrp="1"/>
          </p:cNvSpPr>
          <p:nvPr>
            <p:ph type="media" sz="quarter" idx="10" hasCustomPrompt="1"/>
          </p:nvPr>
        </p:nvSpPr>
        <p:spPr>
          <a:xfrm>
            <a:off x="1841767" y="1020247"/>
            <a:ext cx="8508467" cy="4798957"/>
          </a:xfrm>
          <a:prstGeom prst="rect">
            <a:avLst/>
          </a:prstGeom>
        </p:spPr>
        <p:txBody>
          <a:bodyPr vert="horz" lIns="0" tIns="0" rIns="0" bIns="0"/>
          <a:lstStyle>
            <a:lvl1pPr marL="0" indent="0">
              <a:buNone/>
              <a:defRPr baseline="0">
                <a:solidFill>
                  <a:schemeClr val="bg1"/>
                </a:solidFill>
              </a:defRPr>
            </a:lvl1pPr>
          </a:lstStyle>
          <a:p>
            <a:r>
              <a:rPr lang="en-US" dirty="0"/>
              <a:t>Drag video to place holder or click icon to add</a:t>
            </a:r>
          </a:p>
        </p:txBody>
      </p:sp>
      <p:pic>
        <p:nvPicPr>
          <p:cNvPr id="6" name="Picture 5"/>
          <p:cNvPicPr>
            <a:picLocks noChangeAspect="1"/>
          </p:cNvPicPr>
          <p:nvPr userDrawn="1"/>
        </p:nvPicPr>
        <p:blipFill>
          <a:blip r:embed="rId2"/>
          <a:stretch>
            <a:fillRect/>
          </a:stretch>
        </p:blipFill>
        <p:spPr>
          <a:xfrm>
            <a:off x="10693402" y="6235880"/>
            <a:ext cx="1117453" cy="309881"/>
          </a:xfrm>
          <a:prstGeom prst="rect">
            <a:avLst/>
          </a:prstGeom>
        </p:spPr>
      </p:pic>
    </p:spTree>
    <p:extLst>
      <p:ext uri="{BB962C8B-B14F-4D97-AF65-F5344CB8AC3E}">
        <p14:creationId xmlns:p14="http://schemas.microsoft.com/office/powerpoint/2010/main" val="271956938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Video (no logo)">
    <p:bg>
      <p:bgPr>
        <a:solidFill>
          <a:srgbClr val="000000"/>
        </a:solidFill>
        <a:effectLst/>
      </p:bgPr>
    </p:bg>
    <p:spTree>
      <p:nvGrpSpPr>
        <p:cNvPr id="1" name=""/>
        <p:cNvGrpSpPr/>
        <p:nvPr/>
      </p:nvGrpSpPr>
      <p:grpSpPr>
        <a:xfrm>
          <a:off x="0" y="0"/>
          <a:ext cx="0" cy="0"/>
          <a:chOff x="0" y="0"/>
          <a:chExt cx="0" cy="0"/>
        </a:xfrm>
      </p:grpSpPr>
      <p:sp>
        <p:nvSpPr>
          <p:cNvPr id="3" name="Media Placeholder 3"/>
          <p:cNvSpPr>
            <a:spLocks noGrp="1"/>
          </p:cNvSpPr>
          <p:nvPr>
            <p:ph type="media" sz="quarter" idx="10" hasCustomPrompt="1"/>
          </p:nvPr>
        </p:nvSpPr>
        <p:spPr>
          <a:xfrm>
            <a:off x="1841767" y="1020247"/>
            <a:ext cx="8508467" cy="4798957"/>
          </a:xfrm>
          <a:prstGeom prst="rect">
            <a:avLst/>
          </a:prstGeom>
        </p:spPr>
        <p:txBody>
          <a:bodyPr vert="horz" lIns="0" tIns="0" rIns="0" bIns="0"/>
          <a:lstStyle>
            <a:lvl1pPr marL="0" indent="0">
              <a:buNone/>
              <a:defRPr baseline="0">
                <a:solidFill>
                  <a:schemeClr val="bg1"/>
                </a:solidFill>
              </a:defRPr>
            </a:lvl1pPr>
          </a:lstStyle>
          <a:p>
            <a:r>
              <a:rPr lang="en-US" dirty="0"/>
              <a:t>Drag video to place holder or click icon to add</a:t>
            </a:r>
          </a:p>
        </p:txBody>
      </p:sp>
    </p:spTree>
    <p:extLst>
      <p:ext uri="{BB962C8B-B14F-4D97-AF65-F5344CB8AC3E}">
        <p14:creationId xmlns:p14="http://schemas.microsoft.com/office/powerpoint/2010/main" val="36437912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Diagram">
    <p:bg>
      <p:bgPr>
        <a:solidFill>
          <a:schemeClr val="tx1"/>
        </a:solidFill>
        <a:effectLst/>
      </p:bgPr>
    </p:bg>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a:stretch>
            <a:fillRect/>
          </a:stretch>
        </p:blipFill>
        <p:spPr>
          <a:xfrm>
            <a:off x="10693402" y="6235880"/>
            <a:ext cx="1117453" cy="309881"/>
          </a:xfrm>
          <a:prstGeom prst="rect">
            <a:avLst/>
          </a:prstGeom>
        </p:spPr>
      </p:pic>
      <p:sp>
        <p:nvSpPr>
          <p:cNvPr id="27" name="Text Placeholder 25"/>
          <p:cNvSpPr>
            <a:spLocks noGrp="1"/>
          </p:cNvSpPr>
          <p:nvPr>
            <p:ph type="body" sz="quarter" idx="15" hasCustomPrompt="1"/>
          </p:nvPr>
        </p:nvSpPr>
        <p:spPr>
          <a:xfrm>
            <a:off x="385232" y="352859"/>
            <a:ext cx="5518939" cy="2142692"/>
          </a:xfrm>
          <a:prstGeom prst="rect">
            <a:avLst/>
          </a:prstGeom>
        </p:spPr>
        <p:txBody>
          <a:bodyPr vert="horz" lIns="0" tIns="0" rIns="0" bIns="0"/>
          <a:lstStyle>
            <a:lvl1pPr marL="0" indent="0">
              <a:lnSpc>
                <a:spcPts val="2400"/>
              </a:lnSpc>
              <a:buNone/>
              <a:defRPr sz="2400" baseline="0">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en-GB" dirty="0"/>
              <a:t>NOTE: If a diagram is needed, try to use the connector line as a graphic element (see example below). Please delete this text box after reading.</a:t>
            </a:r>
          </a:p>
          <a:p>
            <a:pPr lvl="0"/>
            <a:endParaRPr lang="en-GB" dirty="0"/>
          </a:p>
        </p:txBody>
      </p:sp>
    </p:spTree>
    <p:extLst>
      <p:ext uri="{BB962C8B-B14F-4D97-AF65-F5344CB8AC3E}">
        <p14:creationId xmlns:p14="http://schemas.microsoft.com/office/powerpoint/2010/main" val="30216326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act">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385379" y="275167"/>
            <a:ext cx="11421243" cy="1143000"/>
          </a:xfrm>
          <a:prstGeom prst="rect">
            <a:avLst/>
          </a:prstGeom>
        </p:spPr>
        <p:txBody>
          <a:bodyPr lIns="0" tIns="0" rIns="0" bIns="0"/>
          <a:lstStyle>
            <a:lvl1pPr>
              <a:lnSpc>
                <a:spcPct val="100000"/>
              </a:lnSpc>
              <a:defRPr baseline="0"/>
            </a:lvl1pPr>
          </a:lstStyle>
          <a:p>
            <a:r>
              <a:rPr lang="en-GB" dirty="0"/>
              <a:t>Enter service title here</a:t>
            </a:r>
            <a:endParaRPr lang="en-US" dirty="0"/>
          </a:p>
        </p:txBody>
      </p:sp>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693400" y="6262127"/>
            <a:ext cx="1113221" cy="246535"/>
          </a:xfrm>
          <a:prstGeom prst="rect">
            <a:avLst/>
          </a:prstGeom>
        </p:spPr>
      </p:pic>
      <p:sp>
        <p:nvSpPr>
          <p:cNvPr id="13" name="Content Placeholder 12"/>
          <p:cNvSpPr>
            <a:spLocks noGrp="1"/>
          </p:cNvSpPr>
          <p:nvPr>
            <p:ph sz="quarter" idx="10" hasCustomPrompt="1"/>
          </p:nvPr>
        </p:nvSpPr>
        <p:spPr>
          <a:xfrm>
            <a:off x="385234" y="1418167"/>
            <a:ext cx="11421533" cy="1591733"/>
          </a:xfrm>
          <a:prstGeom prst="rect">
            <a:avLst/>
          </a:prstGeom>
        </p:spPr>
        <p:txBody>
          <a:bodyPr vert="horz" lIns="0" tIns="0" rIns="0" bIns="0"/>
          <a:lstStyle>
            <a:lvl1pPr marL="0" indent="0">
              <a:lnSpc>
                <a:spcPct val="100000"/>
              </a:lnSpc>
              <a:buNone/>
              <a:defRPr baseline="0">
                <a:solidFill>
                  <a:schemeClr val="bg2"/>
                </a:solidFill>
              </a:defRPr>
            </a:lvl1pPr>
          </a:lstStyle>
          <a:p>
            <a:pPr lvl="0"/>
            <a:r>
              <a:rPr lang="en-US" dirty="0"/>
              <a:t>Enter telephone number here</a:t>
            </a:r>
          </a:p>
          <a:p>
            <a:pPr lvl="0"/>
            <a:r>
              <a:rPr lang="en-US" dirty="0"/>
              <a:t>Enter email here</a:t>
            </a:r>
          </a:p>
        </p:txBody>
      </p:sp>
    </p:spTree>
    <p:extLst>
      <p:ext uri="{BB962C8B-B14F-4D97-AF65-F5344CB8AC3E}">
        <p14:creationId xmlns:p14="http://schemas.microsoft.com/office/powerpoint/2010/main" val="9097091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4" name="Content Placeholder 12"/>
          <p:cNvSpPr>
            <a:spLocks noGrp="1"/>
          </p:cNvSpPr>
          <p:nvPr>
            <p:ph sz="quarter" idx="10" hasCustomPrompt="1"/>
          </p:nvPr>
        </p:nvSpPr>
        <p:spPr>
          <a:xfrm>
            <a:off x="385233" y="2002118"/>
            <a:ext cx="8908179" cy="3356785"/>
          </a:xfrm>
          <a:prstGeom prst="rect">
            <a:avLst/>
          </a:prstGeom>
        </p:spPr>
        <p:txBody>
          <a:bodyPr vert="horz" lIns="0" tIns="0" rIns="0" bIns="0"/>
          <a:lstStyle>
            <a:lvl1pPr marL="0" indent="0">
              <a:lnSpc>
                <a:spcPct val="100000"/>
              </a:lnSpc>
              <a:buNone/>
              <a:defRPr baseline="0">
                <a:solidFill>
                  <a:schemeClr val="bg2"/>
                </a:solidFill>
              </a:defRPr>
            </a:lvl1pPr>
          </a:lstStyle>
          <a:p>
            <a:pPr lvl="0"/>
            <a:r>
              <a:rPr lang="en-US" dirty="0"/>
              <a:t>Enter quote text here</a:t>
            </a:r>
          </a:p>
        </p:txBody>
      </p:sp>
      <p:pic>
        <p:nvPicPr>
          <p:cNvPr id="5" name="Picture 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5233" y="743853"/>
            <a:ext cx="1786219" cy="395577"/>
          </a:xfrm>
          <a:prstGeom prst="rect">
            <a:avLst/>
          </a:prstGeom>
        </p:spPr>
      </p:pic>
      <p:sp>
        <p:nvSpPr>
          <p:cNvPr id="8" name="Text Placeholder 4"/>
          <p:cNvSpPr>
            <a:spLocks noGrp="1"/>
          </p:cNvSpPr>
          <p:nvPr>
            <p:ph type="body" sz="quarter" idx="17" hasCustomPrompt="1"/>
          </p:nvPr>
        </p:nvSpPr>
        <p:spPr>
          <a:xfrm>
            <a:off x="385379" y="5358903"/>
            <a:ext cx="4678101" cy="1149847"/>
          </a:xfrm>
          <a:prstGeom prst="rect">
            <a:avLst/>
          </a:prstGeom>
        </p:spPr>
        <p:txBody>
          <a:bodyPr vert="horz" lIns="0" tIns="0" rIns="0" bIns="0" anchor="b" anchorCtr="0"/>
          <a:lstStyle>
            <a:lvl1pPr marL="0" indent="0">
              <a:lnSpc>
                <a:spcPct val="100000"/>
              </a:lnSpc>
              <a:buNone/>
              <a:defRPr sz="1067"/>
            </a:lvl1pPr>
          </a:lstStyle>
          <a:p>
            <a:pPr lvl="0"/>
            <a:r>
              <a:rPr lang="en-US" dirty="0"/>
              <a:t>Enter citation</a:t>
            </a:r>
          </a:p>
        </p:txBody>
      </p:sp>
    </p:spTree>
    <p:extLst>
      <p:ext uri="{BB962C8B-B14F-4D97-AF65-F5344CB8AC3E}">
        <p14:creationId xmlns:p14="http://schemas.microsoft.com/office/powerpoint/2010/main" val="6286696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303318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385379" y="275167"/>
            <a:ext cx="11428112" cy="1143000"/>
          </a:xfrm>
          <a:prstGeom prst="rect">
            <a:avLst/>
          </a:prstGeom>
        </p:spPr>
        <p:txBody>
          <a:bodyPr lIns="0" tIns="0" rIns="0" bIns="0" anchor="t" anchorCtr="0">
            <a:normAutofit/>
          </a:bodyPr>
          <a:lstStyle>
            <a:lvl1pPr algn="l">
              <a:lnSpc>
                <a:spcPct val="100000"/>
              </a:lnSpc>
              <a:defRPr sz="3600" baseline="0"/>
            </a:lvl1pPr>
          </a:lstStyle>
          <a:p>
            <a:pPr lvl="0"/>
            <a:r>
              <a:rPr lang="en-US" dirty="0"/>
              <a:t>Enter title here</a:t>
            </a:r>
          </a:p>
        </p:txBody>
      </p:sp>
    </p:spTree>
    <p:extLst>
      <p:ext uri="{BB962C8B-B14F-4D97-AF65-F5344CB8AC3E}">
        <p14:creationId xmlns:p14="http://schemas.microsoft.com/office/powerpoint/2010/main" val="236701490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7EFB06-4B37-4679-8EBF-BBDC84B8D46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33A9AC6-A2D7-44EB-8869-95B7B8D4E7D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5D56C71-BEC6-4576-A4FE-60EE1FB28581}"/>
              </a:ext>
            </a:extLst>
          </p:cNvPr>
          <p:cNvSpPr>
            <a:spLocks noGrp="1"/>
          </p:cNvSpPr>
          <p:nvPr>
            <p:ph type="dt" sz="half" idx="10"/>
          </p:nvPr>
        </p:nvSpPr>
        <p:spPr/>
        <p:txBody>
          <a:bodyPr/>
          <a:lstStyle/>
          <a:p>
            <a:fld id="{601EA08D-0311-4BA1-8B79-38DFCFAC6DFA}" type="datetimeFigureOut">
              <a:rPr lang="en-GB" smtClean="0"/>
              <a:t>13/12/2022</a:t>
            </a:fld>
            <a:endParaRPr lang="en-GB"/>
          </a:p>
        </p:txBody>
      </p:sp>
      <p:sp>
        <p:nvSpPr>
          <p:cNvPr id="5" name="Footer Placeholder 4">
            <a:extLst>
              <a:ext uri="{FF2B5EF4-FFF2-40B4-BE49-F238E27FC236}">
                <a16:creationId xmlns:a16="http://schemas.microsoft.com/office/drawing/2014/main" id="{720D16D3-BA15-4A49-8E01-B5A403D1DC1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D0305CE-273C-4541-85E3-08B0E8AF1A16}"/>
              </a:ext>
            </a:extLst>
          </p:cNvPr>
          <p:cNvSpPr>
            <a:spLocks noGrp="1"/>
          </p:cNvSpPr>
          <p:nvPr>
            <p:ph type="sldNum" sz="quarter" idx="12"/>
          </p:nvPr>
        </p:nvSpPr>
        <p:spPr/>
        <p:txBody>
          <a:bodyPr/>
          <a:lstStyle/>
          <a:p>
            <a:fld id="{47AAE0BA-4B3F-4583-9BF1-615CBE3BD153}" type="slidenum">
              <a:rPr lang="en-GB" smtClean="0"/>
              <a:t>‹#›</a:t>
            </a:fld>
            <a:endParaRPr lang="en-GB"/>
          </a:p>
        </p:txBody>
      </p:sp>
    </p:spTree>
    <p:extLst>
      <p:ext uri="{BB962C8B-B14F-4D97-AF65-F5344CB8AC3E}">
        <p14:creationId xmlns:p14="http://schemas.microsoft.com/office/powerpoint/2010/main" val="32077819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E07DE-26C5-4805-9DBD-940A870565A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F2E3CFA-6781-45A5-8BDF-B60BBD33926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51BF7F7-9D3D-4405-8905-CFB3D66D7367}"/>
              </a:ext>
            </a:extLst>
          </p:cNvPr>
          <p:cNvSpPr>
            <a:spLocks noGrp="1"/>
          </p:cNvSpPr>
          <p:nvPr>
            <p:ph type="dt" sz="half" idx="10"/>
          </p:nvPr>
        </p:nvSpPr>
        <p:spPr/>
        <p:txBody>
          <a:bodyPr/>
          <a:lstStyle/>
          <a:p>
            <a:fld id="{C14B2943-6CA3-4D6A-81AD-AF0B00FA37EB}" type="datetimeFigureOut">
              <a:rPr lang="en-GB" smtClean="0"/>
              <a:t>13/12/2022</a:t>
            </a:fld>
            <a:endParaRPr lang="en-GB"/>
          </a:p>
        </p:txBody>
      </p:sp>
      <p:sp>
        <p:nvSpPr>
          <p:cNvPr id="5" name="Footer Placeholder 4">
            <a:extLst>
              <a:ext uri="{FF2B5EF4-FFF2-40B4-BE49-F238E27FC236}">
                <a16:creationId xmlns:a16="http://schemas.microsoft.com/office/drawing/2014/main" id="{C5F743C6-DBE4-48E5-8F9F-DB42F8F2250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0744DE-60D1-4D84-B8F6-E3DDB34E87F7}"/>
              </a:ext>
            </a:extLst>
          </p:cNvPr>
          <p:cNvSpPr>
            <a:spLocks noGrp="1"/>
          </p:cNvSpPr>
          <p:nvPr>
            <p:ph type="sldNum" sz="quarter" idx="12"/>
          </p:nvPr>
        </p:nvSpPr>
        <p:spPr/>
        <p:txBody>
          <a:bodyPr/>
          <a:lstStyle/>
          <a:p>
            <a:fld id="{BF2A4277-3578-4EE5-A630-C5433AFF1992}" type="slidenum">
              <a:rPr lang="en-GB" smtClean="0"/>
              <a:t>‹#›</a:t>
            </a:fld>
            <a:endParaRPr lang="en-GB"/>
          </a:p>
        </p:txBody>
      </p:sp>
    </p:spTree>
    <p:extLst>
      <p:ext uri="{BB962C8B-B14F-4D97-AF65-F5344CB8AC3E}">
        <p14:creationId xmlns:p14="http://schemas.microsoft.com/office/powerpoint/2010/main" val="16649055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AA3FEF-60C1-4D45-B078-70FAAD8FF82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A567797-2CEB-455B-AC7E-BB28AE1106F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CF62691-B69D-4777-A630-728DDF1DC6A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57B844B-EBC4-42E5-AEB7-2F96AA2E9E4C}"/>
              </a:ext>
            </a:extLst>
          </p:cNvPr>
          <p:cNvSpPr>
            <a:spLocks noGrp="1"/>
          </p:cNvSpPr>
          <p:nvPr>
            <p:ph type="dt" sz="half" idx="10"/>
          </p:nvPr>
        </p:nvSpPr>
        <p:spPr/>
        <p:txBody>
          <a:bodyPr/>
          <a:lstStyle/>
          <a:p>
            <a:fld id="{C14B2943-6CA3-4D6A-81AD-AF0B00FA37EB}" type="datetimeFigureOut">
              <a:rPr lang="en-GB" smtClean="0"/>
              <a:t>13/12/2022</a:t>
            </a:fld>
            <a:endParaRPr lang="en-GB"/>
          </a:p>
        </p:txBody>
      </p:sp>
      <p:sp>
        <p:nvSpPr>
          <p:cNvPr id="6" name="Footer Placeholder 5">
            <a:extLst>
              <a:ext uri="{FF2B5EF4-FFF2-40B4-BE49-F238E27FC236}">
                <a16:creationId xmlns:a16="http://schemas.microsoft.com/office/drawing/2014/main" id="{33A235F9-4488-43BD-B1E0-90814A8819D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62F9A29-E275-4332-8071-1D96C6BFB311}"/>
              </a:ext>
            </a:extLst>
          </p:cNvPr>
          <p:cNvSpPr>
            <a:spLocks noGrp="1"/>
          </p:cNvSpPr>
          <p:nvPr>
            <p:ph type="sldNum" sz="quarter" idx="12"/>
          </p:nvPr>
        </p:nvSpPr>
        <p:spPr/>
        <p:txBody>
          <a:bodyPr/>
          <a:lstStyle/>
          <a:p>
            <a:fld id="{BF2A4277-3578-4EE5-A630-C5433AFF1992}" type="slidenum">
              <a:rPr lang="en-GB" smtClean="0"/>
              <a:t>‹#›</a:t>
            </a:fld>
            <a:endParaRPr lang="en-GB"/>
          </a:p>
        </p:txBody>
      </p:sp>
    </p:spTree>
    <p:extLst>
      <p:ext uri="{BB962C8B-B14F-4D97-AF65-F5344CB8AC3E}">
        <p14:creationId xmlns:p14="http://schemas.microsoft.com/office/powerpoint/2010/main" val="2031290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097D0C-79C6-4F0F-BA3E-15DF46282A9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8333E41-7166-4CA8-8E53-95228E7B7F5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5887D95-ADE1-4FEE-B61E-24EE449BFE9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7677983-6DA5-43DF-BB00-0326FD18741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EF56C15-8562-47FE-BEE7-CD571C2C3EE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0911C7D-0DCF-481F-B4AF-7FEB8223248E}"/>
              </a:ext>
            </a:extLst>
          </p:cNvPr>
          <p:cNvSpPr>
            <a:spLocks noGrp="1"/>
          </p:cNvSpPr>
          <p:nvPr>
            <p:ph type="dt" sz="half" idx="10"/>
          </p:nvPr>
        </p:nvSpPr>
        <p:spPr/>
        <p:txBody>
          <a:bodyPr/>
          <a:lstStyle/>
          <a:p>
            <a:fld id="{C14B2943-6CA3-4D6A-81AD-AF0B00FA37EB}" type="datetimeFigureOut">
              <a:rPr lang="en-GB" smtClean="0"/>
              <a:t>13/12/2022</a:t>
            </a:fld>
            <a:endParaRPr lang="en-GB"/>
          </a:p>
        </p:txBody>
      </p:sp>
      <p:sp>
        <p:nvSpPr>
          <p:cNvPr id="8" name="Footer Placeholder 7">
            <a:extLst>
              <a:ext uri="{FF2B5EF4-FFF2-40B4-BE49-F238E27FC236}">
                <a16:creationId xmlns:a16="http://schemas.microsoft.com/office/drawing/2014/main" id="{07DAEE2E-AF87-4936-AC9F-FE59112AF41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DEEEEB0F-7BD4-432B-824A-BA8B8289FD98}"/>
              </a:ext>
            </a:extLst>
          </p:cNvPr>
          <p:cNvSpPr>
            <a:spLocks noGrp="1"/>
          </p:cNvSpPr>
          <p:nvPr>
            <p:ph type="sldNum" sz="quarter" idx="12"/>
          </p:nvPr>
        </p:nvSpPr>
        <p:spPr/>
        <p:txBody>
          <a:bodyPr/>
          <a:lstStyle/>
          <a:p>
            <a:fld id="{BF2A4277-3578-4EE5-A630-C5433AFF1992}" type="slidenum">
              <a:rPr lang="en-GB" smtClean="0"/>
              <a:t>‹#›</a:t>
            </a:fld>
            <a:endParaRPr lang="en-GB"/>
          </a:p>
        </p:txBody>
      </p:sp>
    </p:spTree>
    <p:extLst>
      <p:ext uri="{BB962C8B-B14F-4D97-AF65-F5344CB8AC3E}">
        <p14:creationId xmlns:p14="http://schemas.microsoft.com/office/powerpoint/2010/main" val="21537787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E8CD04-CAA3-414A-B0CE-C44323C14728}"/>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80370C6-E202-4608-8524-633CD09B711A}"/>
              </a:ext>
            </a:extLst>
          </p:cNvPr>
          <p:cNvSpPr>
            <a:spLocks noGrp="1"/>
          </p:cNvSpPr>
          <p:nvPr>
            <p:ph type="dt" sz="half" idx="10"/>
          </p:nvPr>
        </p:nvSpPr>
        <p:spPr/>
        <p:txBody>
          <a:bodyPr/>
          <a:lstStyle/>
          <a:p>
            <a:fld id="{C14B2943-6CA3-4D6A-81AD-AF0B00FA37EB}" type="datetimeFigureOut">
              <a:rPr lang="en-GB" smtClean="0"/>
              <a:t>13/12/2022</a:t>
            </a:fld>
            <a:endParaRPr lang="en-GB"/>
          </a:p>
        </p:txBody>
      </p:sp>
      <p:sp>
        <p:nvSpPr>
          <p:cNvPr id="4" name="Footer Placeholder 3">
            <a:extLst>
              <a:ext uri="{FF2B5EF4-FFF2-40B4-BE49-F238E27FC236}">
                <a16:creationId xmlns:a16="http://schemas.microsoft.com/office/drawing/2014/main" id="{7EBC095A-A287-49CE-9CF5-9D1DA837BC0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4CD280B-49E3-4A90-898D-7565E31BFC01}"/>
              </a:ext>
            </a:extLst>
          </p:cNvPr>
          <p:cNvSpPr>
            <a:spLocks noGrp="1"/>
          </p:cNvSpPr>
          <p:nvPr>
            <p:ph type="sldNum" sz="quarter" idx="12"/>
          </p:nvPr>
        </p:nvSpPr>
        <p:spPr/>
        <p:txBody>
          <a:bodyPr/>
          <a:lstStyle/>
          <a:p>
            <a:fld id="{BF2A4277-3578-4EE5-A630-C5433AFF1992}" type="slidenum">
              <a:rPr lang="en-GB" smtClean="0"/>
              <a:t>‹#›</a:t>
            </a:fld>
            <a:endParaRPr lang="en-GB"/>
          </a:p>
        </p:txBody>
      </p:sp>
    </p:spTree>
    <p:extLst>
      <p:ext uri="{BB962C8B-B14F-4D97-AF65-F5344CB8AC3E}">
        <p14:creationId xmlns:p14="http://schemas.microsoft.com/office/powerpoint/2010/main" val="20555134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10243C1-D4E0-438A-85CC-3AFC9F70BA24}"/>
              </a:ext>
            </a:extLst>
          </p:cNvPr>
          <p:cNvSpPr>
            <a:spLocks noGrp="1"/>
          </p:cNvSpPr>
          <p:nvPr>
            <p:ph type="dt" sz="half" idx="10"/>
          </p:nvPr>
        </p:nvSpPr>
        <p:spPr/>
        <p:txBody>
          <a:bodyPr/>
          <a:lstStyle/>
          <a:p>
            <a:fld id="{C14B2943-6CA3-4D6A-81AD-AF0B00FA37EB}" type="datetimeFigureOut">
              <a:rPr lang="en-GB" smtClean="0"/>
              <a:t>13/12/2022</a:t>
            </a:fld>
            <a:endParaRPr lang="en-GB"/>
          </a:p>
        </p:txBody>
      </p:sp>
      <p:sp>
        <p:nvSpPr>
          <p:cNvPr id="3" name="Footer Placeholder 2">
            <a:extLst>
              <a:ext uri="{FF2B5EF4-FFF2-40B4-BE49-F238E27FC236}">
                <a16:creationId xmlns:a16="http://schemas.microsoft.com/office/drawing/2014/main" id="{BE1D0D94-7722-4530-AD62-03532BF3A74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344FFE7-D8A6-45A0-9BC5-402CECE08178}"/>
              </a:ext>
            </a:extLst>
          </p:cNvPr>
          <p:cNvSpPr>
            <a:spLocks noGrp="1"/>
          </p:cNvSpPr>
          <p:nvPr>
            <p:ph type="sldNum" sz="quarter" idx="12"/>
          </p:nvPr>
        </p:nvSpPr>
        <p:spPr/>
        <p:txBody>
          <a:bodyPr/>
          <a:lstStyle/>
          <a:p>
            <a:fld id="{BF2A4277-3578-4EE5-A630-C5433AFF1992}" type="slidenum">
              <a:rPr lang="en-GB" smtClean="0"/>
              <a:t>‹#›</a:t>
            </a:fld>
            <a:endParaRPr lang="en-GB"/>
          </a:p>
        </p:txBody>
      </p:sp>
    </p:spTree>
    <p:extLst>
      <p:ext uri="{BB962C8B-B14F-4D97-AF65-F5344CB8AC3E}">
        <p14:creationId xmlns:p14="http://schemas.microsoft.com/office/powerpoint/2010/main" val="20817134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0DCD9D-6A55-40F6-A3C2-1E4B8D7CAE4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37E9255-0497-4F4F-B544-E330779B51A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2441F37-8D4C-4F2E-8C2F-9D0841DD91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0AA2A7A-6936-42D6-A123-D0B63E24185A}"/>
              </a:ext>
            </a:extLst>
          </p:cNvPr>
          <p:cNvSpPr>
            <a:spLocks noGrp="1"/>
          </p:cNvSpPr>
          <p:nvPr>
            <p:ph type="dt" sz="half" idx="10"/>
          </p:nvPr>
        </p:nvSpPr>
        <p:spPr/>
        <p:txBody>
          <a:bodyPr/>
          <a:lstStyle/>
          <a:p>
            <a:fld id="{C14B2943-6CA3-4D6A-81AD-AF0B00FA37EB}" type="datetimeFigureOut">
              <a:rPr lang="en-GB" smtClean="0"/>
              <a:t>13/12/2022</a:t>
            </a:fld>
            <a:endParaRPr lang="en-GB"/>
          </a:p>
        </p:txBody>
      </p:sp>
      <p:sp>
        <p:nvSpPr>
          <p:cNvPr id="6" name="Footer Placeholder 5">
            <a:extLst>
              <a:ext uri="{FF2B5EF4-FFF2-40B4-BE49-F238E27FC236}">
                <a16:creationId xmlns:a16="http://schemas.microsoft.com/office/drawing/2014/main" id="{BD91013B-4489-4031-9434-4E35D762CDE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6097579-4A25-4FF3-893A-F735DCAD2576}"/>
              </a:ext>
            </a:extLst>
          </p:cNvPr>
          <p:cNvSpPr>
            <a:spLocks noGrp="1"/>
          </p:cNvSpPr>
          <p:nvPr>
            <p:ph type="sldNum" sz="quarter" idx="12"/>
          </p:nvPr>
        </p:nvSpPr>
        <p:spPr/>
        <p:txBody>
          <a:bodyPr/>
          <a:lstStyle/>
          <a:p>
            <a:fld id="{BF2A4277-3578-4EE5-A630-C5433AFF1992}" type="slidenum">
              <a:rPr lang="en-GB" smtClean="0"/>
              <a:t>‹#›</a:t>
            </a:fld>
            <a:endParaRPr lang="en-GB"/>
          </a:p>
        </p:txBody>
      </p:sp>
    </p:spTree>
    <p:extLst>
      <p:ext uri="{BB962C8B-B14F-4D97-AF65-F5344CB8AC3E}">
        <p14:creationId xmlns:p14="http://schemas.microsoft.com/office/powerpoint/2010/main" val="12172409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58CA3-9B59-44EF-86EA-72CE5E9E557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8A7C098-8B82-4FE2-8158-F92862093A2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A5A8D60-43B8-4189-B931-7B1D1850668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B0E0682-2223-4D3C-9948-2443ADC25236}"/>
              </a:ext>
            </a:extLst>
          </p:cNvPr>
          <p:cNvSpPr>
            <a:spLocks noGrp="1"/>
          </p:cNvSpPr>
          <p:nvPr>
            <p:ph type="dt" sz="half" idx="10"/>
          </p:nvPr>
        </p:nvSpPr>
        <p:spPr/>
        <p:txBody>
          <a:bodyPr/>
          <a:lstStyle/>
          <a:p>
            <a:fld id="{C14B2943-6CA3-4D6A-81AD-AF0B00FA37EB}" type="datetimeFigureOut">
              <a:rPr lang="en-GB" smtClean="0"/>
              <a:t>13/12/2022</a:t>
            </a:fld>
            <a:endParaRPr lang="en-GB"/>
          </a:p>
        </p:txBody>
      </p:sp>
      <p:sp>
        <p:nvSpPr>
          <p:cNvPr id="6" name="Footer Placeholder 5">
            <a:extLst>
              <a:ext uri="{FF2B5EF4-FFF2-40B4-BE49-F238E27FC236}">
                <a16:creationId xmlns:a16="http://schemas.microsoft.com/office/drawing/2014/main" id="{5C80B126-ED8B-48DA-BC25-7BDE6985EF9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178C352-E31C-4C93-B4AB-2F602EAC720F}"/>
              </a:ext>
            </a:extLst>
          </p:cNvPr>
          <p:cNvSpPr>
            <a:spLocks noGrp="1"/>
          </p:cNvSpPr>
          <p:nvPr>
            <p:ph type="sldNum" sz="quarter" idx="12"/>
          </p:nvPr>
        </p:nvSpPr>
        <p:spPr/>
        <p:txBody>
          <a:bodyPr/>
          <a:lstStyle/>
          <a:p>
            <a:fld id="{BF2A4277-3578-4EE5-A630-C5433AFF1992}" type="slidenum">
              <a:rPr lang="en-GB" smtClean="0"/>
              <a:t>‹#›</a:t>
            </a:fld>
            <a:endParaRPr lang="en-GB"/>
          </a:p>
        </p:txBody>
      </p:sp>
    </p:spTree>
    <p:extLst>
      <p:ext uri="{BB962C8B-B14F-4D97-AF65-F5344CB8AC3E}">
        <p14:creationId xmlns:p14="http://schemas.microsoft.com/office/powerpoint/2010/main" val="36360373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38D9C7-5A91-4665-AA8F-DBCB147DE0E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691ADE9-6A89-460C-929A-F02CCD7080C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BA25369-38B0-40FB-B2A8-49A7B1FD6F8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4B2943-6CA3-4D6A-81AD-AF0B00FA37EB}" type="datetimeFigureOut">
              <a:rPr lang="en-GB" smtClean="0"/>
              <a:t>13/12/2022</a:t>
            </a:fld>
            <a:endParaRPr lang="en-GB"/>
          </a:p>
        </p:txBody>
      </p:sp>
      <p:sp>
        <p:nvSpPr>
          <p:cNvPr id="5" name="Footer Placeholder 4">
            <a:extLst>
              <a:ext uri="{FF2B5EF4-FFF2-40B4-BE49-F238E27FC236}">
                <a16:creationId xmlns:a16="http://schemas.microsoft.com/office/drawing/2014/main" id="{3D556A9C-76AE-4345-996D-D60692F80B0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A5C88A68-A989-4708-A7A4-3E1CD17E6F3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2A4277-3578-4EE5-A630-C5433AFF1992}" type="slidenum">
              <a:rPr lang="en-GB" smtClean="0"/>
              <a:t>‹#›</a:t>
            </a:fld>
            <a:endParaRPr lang="en-GB"/>
          </a:p>
        </p:txBody>
      </p:sp>
    </p:spTree>
    <p:extLst>
      <p:ext uri="{BB962C8B-B14F-4D97-AF65-F5344CB8AC3E}">
        <p14:creationId xmlns:p14="http://schemas.microsoft.com/office/powerpoint/2010/main" val="10562869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047232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9" r:id="rId18"/>
  </p:sldLayoutIdLst>
  <p:txStyles>
    <p:titleStyle>
      <a:lvl1pPr algn="l" defTabSz="609585" rtl="0" eaLnBrk="1" latinLnBrk="0" hangingPunct="1">
        <a:lnSpc>
          <a:spcPts val="3600"/>
        </a:lnSpc>
        <a:spcBef>
          <a:spcPct val="0"/>
        </a:spcBef>
        <a:buNone/>
        <a:defRPr sz="3600" kern="1200">
          <a:solidFill>
            <a:schemeClr val="tx1"/>
          </a:solidFill>
          <a:latin typeface="FugueArtFund"/>
          <a:ea typeface="+mj-ea"/>
          <a:cs typeface="FugueArtFund"/>
        </a:defRPr>
      </a:lvl1pPr>
    </p:titleStyle>
    <p:bodyStyle>
      <a:lvl1pPr marL="457189" indent="-457189" algn="l" defTabSz="609585" rtl="0" eaLnBrk="1" latinLnBrk="0" hangingPunct="1">
        <a:lnSpc>
          <a:spcPts val="3600"/>
        </a:lnSpc>
        <a:spcBef>
          <a:spcPct val="20000"/>
        </a:spcBef>
        <a:buFont typeface="Arial"/>
        <a:buChar char="•"/>
        <a:defRPr sz="3600" kern="1200">
          <a:solidFill>
            <a:schemeClr val="tx1"/>
          </a:solidFill>
          <a:latin typeface="FugueArtFund"/>
          <a:ea typeface="+mn-ea"/>
          <a:cs typeface="FugueArtFund"/>
        </a:defRPr>
      </a:lvl1pPr>
      <a:lvl2pPr marL="990575" indent="-380990" algn="l" defTabSz="609585" rtl="0" eaLnBrk="1" latinLnBrk="0" hangingPunct="1">
        <a:lnSpc>
          <a:spcPts val="2667"/>
        </a:lnSpc>
        <a:spcBef>
          <a:spcPct val="20000"/>
        </a:spcBef>
        <a:buFont typeface="Arial"/>
        <a:buChar char="–"/>
        <a:defRPr sz="2667" kern="1200">
          <a:solidFill>
            <a:schemeClr val="tx1"/>
          </a:solidFill>
          <a:latin typeface="FugueArtFund"/>
          <a:ea typeface="+mn-ea"/>
          <a:cs typeface="FugueArtFund"/>
        </a:defRPr>
      </a:lvl2pPr>
      <a:lvl3pPr marL="1523962" indent="-304792" algn="l" defTabSz="609585" rtl="0" eaLnBrk="1" latinLnBrk="0" hangingPunct="1">
        <a:lnSpc>
          <a:spcPts val="1893"/>
        </a:lnSpc>
        <a:spcBef>
          <a:spcPct val="20000"/>
        </a:spcBef>
        <a:buFont typeface="Arial"/>
        <a:buChar char="•"/>
        <a:defRPr sz="1467" kern="1200">
          <a:solidFill>
            <a:schemeClr val="tx1"/>
          </a:solidFill>
          <a:latin typeface="FugueArtFund"/>
          <a:ea typeface="+mn-ea"/>
          <a:cs typeface="FugueArtFund"/>
        </a:defRPr>
      </a:lvl3pPr>
      <a:lvl4pPr marL="2133547" indent="-304792" algn="l" defTabSz="609585" rtl="0" eaLnBrk="1" latinLnBrk="0" hangingPunct="1">
        <a:lnSpc>
          <a:spcPts val="1413"/>
        </a:lnSpc>
        <a:spcBef>
          <a:spcPct val="20000"/>
        </a:spcBef>
        <a:buFont typeface="Arial"/>
        <a:buChar char="–"/>
        <a:defRPr sz="1067" kern="1200">
          <a:solidFill>
            <a:schemeClr val="tx1"/>
          </a:solidFill>
          <a:latin typeface="FugueArtFund"/>
          <a:ea typeface="+mn-ea"/>
          <a:cs typeface="FugueArtFund"/>
        </a:defRPr>
      </a:lvl4pPr>
      <a:lvl5pPr marL="2438339" indent="0" algn="l" defTabSz="609585" rtl="0" eaLnBrk="1" latinLnBrk="0" hangingPunct="1">
        <a:spcBef>
          <a:spcPct val="20000"/>
        </a:spcBef>
        <a:buFont typeface="Arial"/>
        <a:buNone/>
        <a:defRPr sz="2667" kern="1200">
          <a:solidFill>
            <a:schemeClr val="tx1"/>
          </a:solidFill>
          <a:latin typeface="FugueArtFund"/>
          <a:ea typeface="+mn-ea"/>
          <a:cs typeface="FugueArtFund"/>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3" Type="http://schemas.openxmlformats.org/officeDocument/2006/relationships/hyperlink" Target="https://thewildescape.org.uk/" TargetMode="External"/><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8D0D269-9C79-EF34-5C67-5B9D1D5144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3669442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727DDA56-2168-62BA-4DD2-CFB1A2412E74}"/>
              </a:ext>
            </a:extLst>
          </p:cNvPr>
          <p:cNvGraphicFramePr>
            <a:graphicFrameLocks noGrp="1"/>
          </p:cNvGraphicFramePr>
          <p:nvPr>
            <p:extLst>
              <p:ext uri="{D42A27DB-BD31-4B8C-83A1-F6EECF244321}">
                <p14:modId xmlns:p14="http://schemas.microsoft.com/office/powerpoint/2010/main" val="972469144"/>
              </p:ext>
            </p:extLst>
          </p:nvPr>
        </p:nvGraphicFramePr>
        <p:xfrm>
          <a:off x="238991" y="283247"/>
          <a:ext cx="11741727" cy="3185486"/>
        </p:xfrm>
        <a:graphic>
          <a:graphicData uri="http://schemas.openxmlformats.org/drawingml/2006/table">
            <a:tbl>
              <a:tblPr firstRow="1" bandRow="1">
                <a:tableStyleId>{5C22544A-7EE6-4342-B048-85BDC9FD1C3A}</a:tableStyleId>
              </a:tblPr>
              <a:tblGrid>
                <a:gridCol w="840724">
                  <a:extLst>
                    <a:ext uri="{9D8B030D-6E8A-4147-A177-3AD203B41FA5}">
                      <a16:colId xmlns:a16="http://schemas.microsoft.com/office/drawing/2014/main" val="106393922"/>
                    </a:ext>
                  </a:extLst>
                </a:gridCol>
                <a:gridCol w="1307370">
                  <a:extLst>
                    <a:ext uri="{9D8B030D-6E8A-4147-A177-3AD203B41FA5}">
                      <a16:colId xmlns:a16="http://schemas.microsoft.com/office/drawing/2014/main" val="2464388461"/>
                    </a:ext>
                  </a:extLst>
                </a:gridCol>
                <a:gridCol w="4841388">
                  <a:extLst>
                    <a:ext uri="{9D8B030D-6E8A-4147-A177-3AD203B41FA5}">
                      <a16:colId xmlns:a16="http://schemas.microsoft.com/office/drawing/2014/main" val="3363435646"/>
                    </a:ext>
                  </a:extLst>
                </a:gridCol>
                <a:gridCol w="4752245">
                  <a:extLst>
                    <a:ext uri="{9D8B030D-6E8A-4147-A177-3AD203B41FA5}">
                      <a16:colId xmlns:a16="http://schemas.microsoft.com/office/drawing/2014/main" val="1210129274"/>
                    </a:ext>
                  </a:extLst>
                </a:gridCol>
              </a:tblGrid>
              <a:tr h="577081">
                <a:tc>
                  <a:txBody>
                    <a:bodyPr/>
                    <a:lstStyle/>
                    <a:p>
                      <a:r>
                        <a:rPr lang="en-US" dirty="0">
                          <a:latin typeface="Arial" panose="020B0604020202020204" pitchFamily="34" charset="0"/>
                          <a:cs typeface="Arial" panose="020B0604020202020204" pitchFamily="34" charset="0"/>
                        </a:rPr>
                        <a:t>Time</a:t>
                      </a:r>
                    </a:p>
                  </a:txBody>
                  <a:tcPr marL="108000" marR="108000" marT="72000" marB="72000">
                    <a:solidFill>
                      <a:srgbClr val="006BF6"/>
                    </a:solidFill>
                  </a:tcPr>
                </a:tc>
                <a:tc>
                  <a:txBody>
                    <a:bodyPr/>
                    <a:lstStyle/>
                    <a:p>
                      <a:r>
                        <a:rPr lang="en-US" sz="1600" dirty="0">
                          <a:latin typeface="Arial" panose="020B0604020202020204" pitchFamily="34" charset="0"/>
                          <a:cs typeface="Arial" panose="020B0604020202020204" pitchFamily="34" charset="0"/>
                        </a:rPr>
                        <a:t>Resources Needed</a:t>
                      </a:r>
                    </a:p>
                  </a:txBody>
                  <a:tcPr marL="108000" marR="108000" marT="72000" marB="72000">
                    <a:solidFill>
                      <a:srgbClr val="006BF6"/>
                    </a:solidFill>
                  </a:tcPr>
                </a:tc>
                <a:tc>
                  <a:txBody>
                    <a:bodyPr/>
                    <a:lstStyle/>
                    <a:p>
                      <a:r>
                        <a:rPr lang="en-US" dirty="0">
                          <a:latin typeface="Arial" panose="020B0604020202020204" pitchFamily="34" charset="0"/>
                          <a:cs typeface="Arial" panose="020B0604020202020204" pitchFamily="34" charset="0"/>
                        </a:rPr>
                        <a:t>Activity</a:t>
                      </a:r>
                      <a:endParaRPr lang="en-US" dirty="0"/>
                    </a:p>
                  </a:txBody>
                  <a:tcPr marL="108000" marR="108000" marT="72000" marB="72000">
                    <a:solidFill>
                      <a:srgbClr val="006BF6"/>
                    </a:solidFill>
                  </a:tcPr>
                </a:tc>
                <a:tc>
                  <a:txBody>
                    <a:bodyPr/>
                    <a:lstStyle/>
                    <a:p>
                      <a:r>
                        <a:rPr lang="en-US" dirty="0">
                          <a:latin typeface="Arial" panose="020B0604020202020204" pitchFamily="34" charset="0"/>
                          <a:cs typeface="Arial" panose="020B0604020202020204" pitchFamily="34" charset="0"/>
                        </a:rPr>
                        <a:t>Modelled Example </a:t>
                      </a:r>
                      <a:br>
                        <a:rPr lang="en-US"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from The Story Museum</a:t>
                      </a:r>
                      <a:endParaRPr lang="en-US" sz="1200" dirty="0"/>
                    </a:p>
                  </a:txBody>
                  <a:tcPr marL="108000" marR="108000" marT="72000" marB="72000">
                    <a:solidFill>
                      <a:srgbClr val="006BF6"/>
                    </a:solidFill>
                  </a:tcPr>
                </a:tc>
                <a:extLst>
                  <a:ext uri="{0D108BD9-81ED-4DB2-BD59-A6C34878D82A}">
                    <a16:rowId xmlns:a16="http://schemas.microsoft.com/office/drawing/2014/main" val="3765581164"/>
                  </a:ext>
                </a:extLst>
              </a:tr>
              <a:tr h="382162">
                <a:tc gridSpan="4">
                  <a:txBody>
                    <a:bodyPr/>
                    <a:lstStyle/>
                    <a:p>
                      <a:r>
                        <a:rPr lang="en-US" b="1" dirty="0">
                          <a:solidFill>
                            <a:schemeClr val="bg1"/>
                          </a:solidFill>
                          <a:latin typeface="Arial" panose="020B0604020202020204" pitchFamily="34" charset="0"/>
                          <a:cs typeface="Arial" panose="020B0604020202020204" pitchFamily="34" charset="0"/>
                        </a:rPr>
                        <a:t>Part 1: Literacy Session</a:t>
                      </a:r>
                      <a:endParaRPr lang="en-US" b="1" dirty="0">
                        <a:solidFill>
                          <a:schemeClr val="bg1"/>
                        </a:solidFill>
                      </a:endParaRPr>
                    </a:p>
                  </a:txBody>
                  <a:tcPr marL="108000" marR="108000" marT="72000" marB="72000">
                    <a:lnB w="6350" cap="flat" cmpd="sng" algn="ctr">
                      <a:solidFill>
                        <a:schemeClr val="tx1"/>
                      </a:solidFill>
                      <a:prstDash val="solid"/>
                      <a:round/>
                      <a:headEnd type="none" w="med" len="med"/>
                      <a:tailEnd type="none" w="med" len="med"/>
                    </a:lnB>
                    <a:solidFill>
                      <a:srgbClr val="00D154"/>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826491520"/>
                  </a:ext>
                </a:extLst>
              </a:tr>
              <a:tr h="907033">
                <a:tc>
                  <a:txBody>
                    <a:bodyPr/>
                    <a:lstStyle/>
                    <a:p>
                      <a:pPr>
                        <a:lnSpc>
                          <a:spcPct val="107000"/>
                        </a:lnSpc>
                        <a:spcAft>
                          <a:spcPts val="800"/>
                        </a:spcAft>
                      </a:pPr>
                      <a:r>
                        <a:rPr lang="en-GB" sz="10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10 minutes</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Students present the bare-bone narrative of their Escapee story to the rest of the class, by talking through the pictures on their piece of sugar paper. They can choose to explain their escape plans or they may have developed their ideas further and can act it out as a role play.</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a:solidFill>
                            <a:srgbClr val="000000"/>
                          </a:solidFill>
                          <a:effectLst/>
                          <a:latin typeface="Arial" panose="020B0604020202020204" pitchFamily="34" charset="0"/>
                          <a:ea typeface="Calibri" panose="020F0502020204030204" pitchFamily="34" charset="0"/>
                          <a:cs typeface="Arial" panose="020B0604020202020204" pitchFamily="34" charset="0"/>
                        </a:rPr>
                        <a:t>Students present the bare-bone narrative of their Fox story to the rest of the class. by talking through the pictures on their piece of sugar paper. They can choose to explain their escape plans or they may have developed their ideas further and can act it out as a role play. </a:t>
                      </a:r>
                      <a:endParaRPr lang="en-GB" sz="100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99513386"/>
                  </a:ext>
                </a:extLst>
              </a:tr>
              <a:tr h="1188720">
                <a:tc>
                  <a:txBody>
                    <a:bodyPr/>
                    <a:lstStyle/>
                    <a:p>
                      <a:pPr>
                        <a:lnSpc>
                          <a:spcPct val="107000"/>
                        </a:lnSpc>
                        <a:spcAft>
                          <a:spcPts val="800"/>
                        </a:spcAft>
                      </a:pPr>
                      <a:r>
                        <a:rPr lang="en-GB" sz="10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5 minutes </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Story plans</a:t>
                      </a:r>
                      <a:r>
                        <a:rPr lang="en-GB" sz="10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GB" sz="1100" b="1" dirty="0">
                          <a:solidFill>
                            <a:srgbClr val="4E2DCC"/>
                          </a:solidFill>
                          <a:effectLst/>
                          <a:latin typeface="Arial" panose="020B0604020202020204" pitchFamily="34" charset="0"/>
                          <a:ea typeface="Calibri" panose="020F0502020204030204" pitchFamily="34" charset="0"/>
                          <a:cs typeface="Arial" panose="020B0604020202020204" pitchFamily="34" charset="0"/>
                        </a:rPr>
                        <a:t>(RESOURCE B)</a:t>
                      </a:r>
                      <a:br>
                        <a:rPr lang="en-GB" sz="1100" b="1" dirty="0">
                          <a:solidFill>
                            <a:srgbClr val="4E2DCC"/>
                          </a:solidFill>
                          <a:effectLst/>
                          <a:latin typeface="Arial" panose="020B0604020202020204" pitchFamily="34" charset="0"/>
                          <a:ea typeface="Calibri" panose="020F0502020204030204" pitchFamily="34" charset="0"/>
                          <a:cs typeface="Arial" panose="020B0604020202020204" pitchFamily="34" charset="0"/>
                        </a:rPr>
                      </a:br>
                      <a:r>
                        <a:rPr lang="en-GB" sz="1000" b="1" dirty="0">
                          <a:solidFill>
                            <a:srgbClr val="4E2DCC"/>
                          </a:solidFill>
                          <a:effectLst/>
                          <a:latin typeface="Arial" panose="020B0604020202020204" pitchFamily="34" charset="0"/>
                          <a:ea typeface="Calibri" panose="020F0502020204030204" pitchFamily="34" charset="0"/>
                          <a:cs typeface="Arial" panose="020B0604020202020204" pitchFamily="34" charset="0"/>
                        </a:rPr>
                        <a:t>Available to print at the end of this document</a:t>
                      </a:r>
                      <a:endParaRPr lang="en-GB" sz="1000" dirty="0">
                        <a:solidFill>
                          <a:srgbClr val="4E2DCC"/>
                        </a:solidFill>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Give out the Story Plans </a:t>
                      </a:r>
                      <a:r>
                        <a:rPr lang="en-GB" sz="1100" b="1" dirty="0">
                          <a:solidFill>
                            <a:srgbClr val="4E2DCC"/>
                          </a:solidFill>
                          <a:effectLst/>
                          <a:latin typeface="Arial" panose="020B0604020202020204" pitchFamily="34" charset="0"/>
                          <a:ea typeface="Calibri" panose="020F0502020204030204" pitchFamily="34" charset="0"/>
                          <a:cs typeface="Arial" panose="020B0604020202020204" pitchFamily="34" charset="0"/>
                        </a:rPr>
                        <a:t>(RESOURCE B)</a:t>
                      </a:r>
                      <a:br>
                        <a:rPr lang="en-GB" sz="1100" b="1" dirty="0">
                          <a:solidFill>
                            <a:srgbClr val="4E2DCC"/>
                          </a:solidFill>
                          <a:effectLst/>
                          <a:latin typeface="Arial" panose="020B0604020202020204" pitchFamily="34" charset="0"/>
                          <a:ea typeface="Calibri" panose="020F0502020204030204" pitchFamily="34" charset="0"/>
                          <a:cs typeface="Arial" panose="020B0604020202020204" pitchFamily="34" charset="0"/>
                        </a:rPr>
                      </a:br>
                      <a:r>
                        <a:rPr lang="en-GB" sz="1000" b="1" dirty="0">
                          <a:solidFill>
                            <a:srgbClr val="4E2DCC"/>
                          </a:solidFill>
                          <a:effectLst/>
                          <a:latin typeface="Arial" panose="020B0604020202020204" pitchFamily="34" charset="0"/>
                          <a:ea typeface="Calibri" panose="020F0502020204030204" pitchFamily="34" charset="0"/>
                          <a:cs typeface="Arial" panose="020B0604020202020204" pitchFamily="34" charset="0"/>
                        </a:rPr>
                        <a:t>Available to print at the end of this document.</a:t>
                      </a:r>
                      <a:r>
                        <a:rPr lang="en-GB" sz="1000" dirty="0">
                          <a:solidFill>
                            <a:srgbClr val="FF0000"/>
                          </a:solidFill>
                          <a:effectLst/>
                          <a:latin typeface="Arial" panose="020B0604020202020204" pitchFamily="34" charset="0"/>
                          <a:ea typeface="Calibri" panose="020F0502020204030204" pitchFamily="34" charset="0"/>
                          <a:cs typeface="Arial" panose="020B0604020202020204" pitchFamily="34" charset="0"/>
                        </a:rPr>
                        <a:t> </a:t>
                      </a: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Students write notes or draw sketches to help them remember the skeletal ideas for their story. Explain to the students that these Story Plans are their plan for a longer story. They should take these away in order to work on at school, embellish with greater sensory description and underpin with scientific research on habitats.</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Give out the Story Plans. Students write notes or draw sketches to help them remember the skeletal ideas for their story. Explain to the students that these Story Plans are their plan for a longer story. They should take these home with them in order to work on at school, embellish with greater sensory description and underpin scientific research on habitats.</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7318137"/>
                  </a:ext>
                </a:extLst>
              </a:tr>
            </a:tbl>
          </a:graphicData>
        </a:graphic>
      </p:graphicFrame>
    </p:spTree>
    <p:extLst>
      <p:ext uri="{BB962C8B-B14F-4D97-AF65-F5344CB8AC3E}">
        <p14:creationId xmlns:p14="http://schemas.microsoft.com/office/powerpoint/2010/main" val="5612622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727DDA56-2168-62BA-4DD2-CFB1A2412E74}"/>
              </a:ext>
            </a:extLst>
          </p:cNvPr>
          <p:cNvGraphicFramePr>
            <a:graphicFrameLocks noGrp="1"/>
          </p:cNvGraphicFramePr>
          <p:nvPr>
            <p:extLst>
              <p:ext uri="{D42A27DB-BD31-4B8C-83A1-F6EECF244321}">
                <p14:modId xmlns:p14="http://schemas.microsoft.com/office/powerpoint/2010/main" val="4090156826"/>
              </p:ext>
            </p:extLst>
          </p:nvPr>
        </p:nvGraphicFramePr>
        <p:xfrm>
          <a:off x="238991" y="283247"/>
          <a:ext cx="11741727" cy="6256030"/>
        </p:xfrm>
        <a:graphic>
          <a:graphicData uri="http://schemas.openxmlformats.org/drawingml/2006/table">
            <a:tbl>
              <a:tblPr firstRow="1" bandRow="1">
                <a:tableStyleId>{5C22544A-7EE6-4342-B048-85BDC9FD1C3A}</a:tableStyleId>
              </a:tblPr>
              <a:tblGrid>
                <a:gridCol w="840724">
                  <a:extLst>
                    <a:ext uri="{9D8B030D-6E8A-4147-A177-3AD203B41FA5}">
                      <a16:colId xmlns:a16="http://schemas.microsoft.com/office/drawing/2014/main" val="106393922"/>
                    </a:ext>
                  </a:extLst>
                </a:gridCol>
                <a:gridCol w="1307370">
                  <a:extLst>
                    <a:ext uri="{9D8B030D-6E8A-4147-A177-3AD203B41FA5}">
                      <a16:colId xmlns:a16="http://schemas.microsoft.com/office/drawing/2014/main" val="2464388461"/>
                    </a:ext>
                  </a:extLst>
                </a:gridCol>
                <a:gridCol w="4841388">
                  <a:extLst>
                    <a:ext uri="{9D8B030D-6E8A-4147-A177-3AD203B41FA5}">
                      <a16:colId xmlns:a16="http://schemas.microsoft.com/office/drawing/2014/main" val="3363435646"/>
                    </a:ext>
                  </a:extLst>
                </a:gridCol>
                <a:gridCol w="4752245">
                  <a:extLst>
                    <a:ext uri="{9D8B030D-6E8A-4147-A177-3AD203B41FA5}">
                      <a16:colId xmlns:a16="http://schemas.microsoft.com/office/drawing/2014/main" val="1210129274"/>
                    </a:ext>
                  </a:extLst>
                </a:gridCol>
              </a:tblGrid>
              <a:tr h="577081">
                <a:tc>
                  <a:txBody>
                    <a:bodyPr/>
                    <a:lstStyle/>
                    <a:p>
                      <a:r>
                        <a:rPr lang="en-US" dirty="0">
                          <a:latin typeface="Arial" panose="020B0604020202020204" pitchFamily="34" charset="0"/>
                          <a:cs typeface="Arial" panose="020B0604020202020204" pitchFamily="34" charset="0"/>
                        </a:rPr>
                        <a:t>Time</a:t>
                      </a:r>
                    </a:p>
                  </a:txBody>
                  <a:tcPr marL="108000" marR="108000" marT="72000" marB="72000">
                    <a:solidFill>
                      <a:srgbClr val="006BF6"/>
                    </a:solidFill>
                  </a:tcPr>
                </a:tc>
                <a:tc>
                  <a:txBody>
                    <a:bodyPr/>
                    <a:lstStyle/>
                    <a:p>
                      <a:r>
                        <a:rPr lang="en-US" sz="1600" dirty="0">
                          <a:latin typeface="Arial" panose="020B0604020202020204" pitchFamily="34" charset="0"/>
                          <a:cs typeface="Arial" panose="020B0604020202020204" pitchFamily="34" charset="0"/>
                        </a:rPr>
                        <a:t>Resources Needed</a:t>
                      </a:r>
                    </a:p>
                  </a:txBody>
                  <a:tcPr marL="108000" marR="108000" marT="72000" marB="72000">
                    <a:solidFill>
                      <a:srgbClr val="006BF6"/>
                    </a:solidFill>
                  </a:tcPr>
                </a:tc>
                <a:tc>
                  <a:txBody>
                    <a:bodyPr/>
                    <a:lstStyle/>
                    <a:p>
                      <a:r>
                        <a:rPr lang="en-US" dirty="0">
                          <a:latin typeface="Arial" panose="020B0604020202020204" pitchFamily="34" charset="0"/>
                          <a:cs typeface="Arial" panose="020B0604020202020204" pitchFamily="34" charset="0"/>
                        </a:rPr>
                        <a:t>Activity</a:t>
                      </a:r>
                      <a:endParaRPr lang="en-US" dirty="0"/>
                    </a:p>
                  </a:txBody>
                  <a:tcPr marL="108000" marR="108000" marT="72000" marB="72000">
                    <a:solidFill>
                      <a:srgbClr val="006BF6"/>
                    </a:solidFill>
                  </a:tcPr>
                </a:tc>
                <a:tc>
                  <a:txBody>
                    <a:bodyPr/>
                    <a:lstStyle/>
                    <a:p>
                      <a:r>
                        <a:rPr lang="en-US" dirty="0">
                          <a:latin typeface="Arial" panose="020B0604020202020204" pitchFamily="34" charset="0"/>
                          <a:cs typeface="Arial" panose="020B0604020202020204" pitchFamily="34" charset="0"/>
                        </a:rPr>
                        <a:t>Modelled Example </a:t>
                      </a:r>
                      <a:br>
                        <a:rPr lang="en-US"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from The Story Museum</a:t>
                      </a:r>
                      <a:endParaRPr lang="en-US" sz="1200" dirty="0"/>
                    </a:p>
                  </a:txBody>
                  <a:tcPr marL="108000" marR="108000" marT="72000" marB="72000">
                    <a:solidFill>
                      <a:srgbClr val="006BF6"/>
                    </a:solidFill>
                  </a:tcPr>
                </a:tc>
                <a:extLst>
                  <a:ext uri="{0D108BD9-81ED-4DB2-BD59-A6C34878D82A}">
                    <a16:rowId xmlns:a16="http://schemas.microsoft.com/office/drawing/2014/main" val="3765581164"/>
                  </a:ext>
                </a:extLst>
              </a:tr>
              <a:tr h="382162">
                <a:tc gridSpan="4">
                  <a:txBody>
                    <a:bodyPr/>
                    <a:lstStyle/>
                    <a:p>
                      <a:r>
                        <a:rPr lang="en-US" b="1" dirty="0">
                          <a:solidFill>
                            <a:schemeClr val="bg1"/>
                          </a:solidFill>
                          <a:latin typeface="Arial" panose="020B0604020202020204" pitchFamily="34" charset="0"/>
                          <a:cs typeface="Arial" panose="020B0604020202020204" pitchFamily="34" charset="0"/>
                        </a:rPr>
                        <a:t>Part 1: Literacy Session</a:t>
                      </a:r>
                      <a:endParaRPr lang="en-US" b="1" dirty="0">
                        <a:solidFill>
                          <a:schemeClr val="bg1"/>
                        </a:solidFill>
                      </a:endParaRPr>
                    </a:p>
                  </a:txBody>
                  <a:tcPr marL="108000" marR="108000" marT="72000" marB="72000">
                    <a:lnB w="6350" cap="flat" cmpd="sng" algn="ctr">
                      <a:solidFill>
                        <a:schemeClr val="tx1"/>
                      </a:solidFill>
                      <a:prstDash val="solid"/>
                      <a:round/>
                      <a:headEnd type="none" w="med" len="med"/>
                      <a:tailEnd type="none" w="med" len="med"/>
                    </a:lnB>
                    <a:solidFill>
                      <a:srgbClr val="00D154"/>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826491520"/>
                  </a:ext>
                </a:extLst>
              </a:tr>
              <a:tr h="907033">
                <a:tc>
                  <a:txBody>
                    <a:bodyPr/>
                    <a:lstStyle/>
                    <a:p>
                      <a:pPr>
                        <a:lnSpc>
                          <a:spcPct val="107000"/>
                        </a:lnSpc>
                        <a:spcAft>
                          <a:spcPts val="800"/>
                        </a:spcAft>
                      </a:pPr>
                      <a:r>
                        <a:rPr lang="en-GB" sz="1000" b="1">
                          <a:solidFill>
                            <a:srgbClr val="0070C0"/>
                          </a:solidFill>
                          <a:effectLst/>
                          <a:latin typeface="Arial" panose="020B0604020202020204" pitchFamily="34" charset="0"/>
                          <a:ea typeface="Calibri" panose="020F0502020204030204" pitchFamily="34" charset="0"/>
                          <a:cs typeface="Arial" panose="020B0604020202020204" pitchFamily="34" charset="0"/>
                        </a:rPr>
                        <a:t>5 minutes</a:t>
                      </a:r>
                      <a:endParaRPr lang="en-GB" sz="100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As an optional final exercise, tell the students to imagine the point at which the creature has arrived in their natural habitat rich in life.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Divide the students into groups of 4s or 5s and instruct each group to make the following shapes, collaboratively, with their bodies. Give them 10 seconds to prepare, then count down from 3 and the students must freeze in these positions. You may need to show images of some of the shapes such as the spiral.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Circle or oval</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Spiral</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Figure of 8</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Sphere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Waves (of the sea)</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Wind rippling across the field</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Tunnel</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Repeat this activity, but this time, once they are in position, they should try to move as a group– e.g. the circle to spin, the spiral to unwind, the waves to roll. Do so for 5 seconds for each shape.</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Now that the students have experimented with natural forms, they can now act out a second Story Walk as per an earlier activity, in which they mime along as you read instructions aloud.  In this second Story Walk, the students explore the creature’s journey to a natural habitat.  </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As an optional final exercise, , tell the students to imagine the point at which the creature has arrived in their natural habitat rich in life.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Divide the students into groups of 4s or 5s and instruct each group to make the following shapes, collaboratively, with their bodies. Give them 10 seconds to prepare, then count down from 3 and the students must freeze in these positions. You may need to show images of some of the shapes such as the spiral.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Circle or oval</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Spiral</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Figure of 8</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Sphere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Waves (of the sea)</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Wind rippling across the field</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Tunnel</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Repeat this activity, but this time, once they are in position, they should try to move as a group– e.g. the circle to spin, the spiral to unwind, the waves to roll.  Do so for 5 seconds for each shape.</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Students find a space in the room and adopt the stance of the creature in the exhibition space. Then read out these instructions for a second Story Walk and the students must mime along as you read: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You have escaped the exhibition.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Breathe in the air.</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Now, you can feel life slowly entering your body. It starts at the tips of your paws or wings or antennae...give them a shake.</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Now you can start to move your head.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Ah! Now you can move more freely –move your legs and shake out your paws. Ah, it feels so good!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Bits of your original ceramic skin are coming off – Ping ping ping through the air! You are growing soft, luxurious fur – so comfortable!</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99513386"/>
                  </a:ext>
                </a:extLst>
              </a:tr>
            </a:tbl>
          </a:graphicData>
        </a:graphic>
      </p:graphicFrame>
    </p:spTree>
    <p:extLst>
      <p:ext uri="{BB962C8B-B14F-4D97-AF65-F5344CB8AC3E}">
        <p14:creationId xmlns:p14="http://schemas.microsoft.com/office/powerpoint/2010/main" val="38385247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727DDA56-2168-62BA-4DD2-CFB1A2412E74}"/>
              </a:ext>
            </a:extLst>
          </p:cNvPr>
          <p:cNvGraphicFramePr>
            <a:graphicFrameLocks noGrp="1"/>
          </p:cNvGraphicFramePr>
          <p:nvPr>
            <p:extLst>
              <p:ext uri="{D42A27DB-BD31-4B8C-83A1-F6EECF244321}">
                <p14:modId xmlns:p14="http://schemas.microsoft.com/office/powerpoint/2010/main" val="2859147063"/>
              </p:ext>
            </p:extLst>
          </p:nvPr>
        </p:nvGraphicFramePr>
        <p:xfrm>
          <a:off x="238991" y="283247"/>
          <a:ext cx="11741727" cy="4545560"/>
        </p:xfrm>
        <a:graphic>
          <a:graphicData uri="http://schemas.openxmlformats.org/drawingml/2006/table">
            <a:tbl>
              <a:tblPr firstRow="1" bandRow="1">
                <a:tableStyleId>{5C22544A-7EE6-4342-B048-85BDC9FD1C3A}</a:tableStyleId>
              </a:tblPr>
              <a:tblGrid>
                <a:gridCol w="840724">
                  <a:extLst>
                    <a:ext uri="{9D8B030D-6E8A-4147-A177-3AD203B41FA5}">
                      <a16:colId xmlns:a16="http://schemas.microsoft.com/office/drawing/2014/main" val="106393922"/>
                    </a:ext>
                  </a:extLst>
                </a:gridCol>
                <a:gridCol w="1307370">
                  <a:extLst>
                    <a:ext uri="{9D8B030D-6E8A-4147-A177-3AD203B41FA5}">
                      <a16:colId xmlns:a16="http://schemas.microsoft.com/office/drawing/2014/main" val="2464388461"/>
                    </a:ext>
                  </a:extLst>
                </a:gridCol>
                <a:gridCol w="4841388">
                  <a:extLst>
                    <a:ext uri="{9D8B030D-6E8A-4147-A177-3AD203B41FA5}">
                      <a16:colId xmlns:a16="http://schemas.microsoft.com/office/drawing/2014/main" val="3363435646"/>
                    </a:ext>
                  </a:extLst>
                </a:gridCol>
                <a:gridCol w="4752245">
                  <a:extLst>
                    <a:ext uri="{9D8B030D-6E8A-4147-A177-3AD203B41FA5}">
                      <a16:colId xmlns:a16="http://schemas.microsoft.com/office/drawing/2014/main" val="1210129274"/>
                    </a:ext>
                  </a:extLst>
                </a:gridCol>
              </a:tblGrid>
              <a:tr h="2770411">
                <a:tc>
                  <a:txBody>
                    <a:bodyPr/>
                    <a:lstStyle/>
                    <a:p>
                      <a:pPr>
                        <a:lnSpc>
                          <a:spcPct val="107000"/>
                        </a:lnSpc>
                        <a:spcAft>
                          <a:spcPts val="800"/>
                        </a:spcAft>
                      </a:pPr>
                      <a:endParaRPr lang="en-GB" sz="1000" b="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b="0"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Now look down. Your fox friend is on the ground. Pad down the tree to meet them.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Move forwards to give your fox friend a high-five. Your fox friend is playing chase! </a:t>
                      </a: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Run towards a tree, wind around it.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Now the next tree- wind around that tree.</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You’ve found your friend! Cuff him round the head – now run away because he’s after you.</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It’s okay, he’s forgotten about it.</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All this running around is tiring. Fall on your haunches and take some deep breaths.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Find a pool and take a sip of water.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Wait – raise your head! You can hear some rustling ahead!</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In the distance, you can see a rabbit.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Dip your head down low.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Move stealthily, close to the ground.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Hide behind a tree – take a peek. And hide again.</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Very – very slowly – </a:t>
                      </a:r>
                      <a:r>
                        <a:rPr lang="en-GB" sz="1000" b="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waaaitttt</a:t>
                      </a: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Pounce!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Ah, the rabbit ran away. Never mind. Shake yourself off.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99513386"/>
                  </a:ext>
                </a:extLst>
              </a:tr>
              <a:tr h="887406">
                <a:tc>
                  <a:txBody>
                    <a:bodyPr/>
                    <a:lstStyle/>
                    <a:p>
                      <a:pPr>
                        <a:lnSpc>
                          <a:spcPct val="107000"/>
                        </a:lnSpc>
                        <a:spcAft>
                          <a:spcPts val="800"/>
                        </a:spcAft>
                      </a:pPr>
                      <a:r>
                        <a:rPr lang="en-GB" sz="1000" b="0"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Wrap up the session with final reminders to develop their stories. We can’t wait to see what is produced!</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Wrap up the session with final reminders to develop their stories. We can’t wait to see what is produced!</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77762696"/>
                  </a:ext>
                </a:extLst>
              </a:tr>
            </a:tbl>
          </a:graphicData>
        </a:graphic>
      </p:graphicFrame>
    </p:spTree>
    <p:extLst>
      <p:ext uri="{BB962C8B-B14F-4D97-AF65-F5344CB8AC3E}">
        <p14:creationId xmlns:p14="http://schemas.microsoft.com/office/powerpoint/2010/main" val="5442479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80132D1-9F7F-00A4-C930-FEC4C90DC3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E2DC79C3-C42F-82B9-E354-E8271CFE3624}"/>
              </a:ext>
            </a:extLst>
          </p:cNvPr>
          <p:cNvSpPr txBox="1"/>
          <p:nvPr/>
        </p:nvSpPr>
        <p:spPr>
          <a:xfrm>
            <a:off x="4912323" y="2037246"/>
            <a:ext cx="1010495" cy="276999"/>
          </a:xfrm>
          <a:prstGeom prst="rect">
            <a:avLst/>
          </a:prstGeom>
          <a:noFill/>
        </p:spPr>
        <p:txBody>
          <a:bodyPr wrap="square" rtlCol="0">
            <a:spAutoFit/>
          </a:bodyPr>
          <a:lstStyle/>
          <a:p>
            <a:r>
              <a:rPr lang="en-GB" sz="1200" dirty="0">
                <a:solidFill>
                  <a:srgbClr val="002060"/>
                </a:solidFill>
                <a:latin typeface="Arial" panose="020B0604020202020204" pitchFamily="34" charset="0"/>
                <a:cs typeface="Arial" panose="020B0604020202020204" pitchFamily="34" charset="0"/>
              </a:rPr>
              <a:t>Pg 14-16</a:t>
            </a:r>
            <a:endParaRPr lang="en-US" sz="1200" dirty="0">
              <a:solidFill>
                <a:schemeClr val="bg1"/>
              </a:solidFill>
            </a:endParaRPr>
          </a:p>
        </p:txBody>
      </p:sp>
      <p:sp>
        <p:nvSpPr>
          <p:cNvPr id="6" name="TextBox 5">
            <a:extLst>
              <a:ext uri="{FF2B5EF4-FFF2-40B4-BE49-F238E27FC236}">
                <a16:creationId xmlns:a16="http://schemas.microsoft.com/office/drawing/2014/main" id="{FAADE37A-14C6-11C6-8DA6-215150F0F10D}"/>
              </a:ext>
            </a:extLst>
          </p:cNvPr>
          <p:cNvSpPr txBox="1"/>
          <p:nvPr/>
        </p:nvSpPr>
        <p:spPr>
          <a:xfrm>
            <a:off x="10398723" y="2037246"/>
            <a:ext cx="1010495" cy="276999"/>
          </a:xfrm>
          <a:prstGeom prst="rect">
            <a:avLst/>
          </a:prstGeom>
          <a:noFill/>
        </p:spPr>
        <p:txBody>
          <a:bodyPr wrap="square" rtlCol="0">
            <a:spAutoFit/>
          </a:bodyPr>
          <a:lstStyle/>
          <a:p>
            <a:r>
              <a:rPr lang="en-GB" sz="1200" dirty="0">
                <a:solidFill>
                  <a:srgbClr val="002060"/>
                </a:solidFill>
                <a:latin typeface="Arial" panose="020B0604020202020204" pitchFamily="34" charset="0"/>
                <a:cs typeface="Arial" panose="020B0604020202020204" pitchFamily="34" charset="0"/>
              </a:rPr>
              <a:t>Pg 17</a:t>
            </a:r>
            <a:endParaRPr lang="en-US" sz="1200" dirty="0">
              <a:solidFill>
                <a:schemeClr val="bg1"/>
              </a:solidFill>
            </a:endParaRPr>
          </a:p>
        </p:txBody>
      </p:sp>
    </p:spTree>
    <p:extLst>
      <p:ext uri="{BB962C8B-B14F-4D97-AF65-F5344CB8AC3E}">
        <p14:creationId xmlns:p14="http://schemas.microsoft.com/office/powerpoint/2010/main" val="36542595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096740FE-BBE2-98D3-1918-91B275C57D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id="{24A139EB-52CD-D625-CA2B-E0F4DD85E758}"/>
              </a:ext>
            </a:extLst>
          </p:cNvPr>
          <p:cNvSpPr txBox="1"/>
          <p:nvPr/>
        </p:nvSpPr>
        <p:spPr>
          <a:xfrm>
            <a:off x="9646229" y="6183218"/>
            <a:ext cx="2545771" cy="553998"/>
          </a:xfrm>
          <a:prstGeom prst="rect">
            <a:avLst/>
          </a:prstGeom>
          <a:noFill/>
        </p:spPr>
        <p:txBody>
          <a:bodyPr wrap="square" rtlCol="0">
            <a:spAutoFit/>
          </a:bodyPr>
          <a:lstStyle/>
          <a:p>
            <a:r>
              <a:rPr lang="en-GB" sz="1000" dirty="0">
                <a:solidFill>
                  <a:srgbClr val="000000"/>
                </a:solidFill>
                <a:latin typeface="Arial" panose="020B0604020202020204" pitchFamily="34" charset="0"/>
                <a:cs typeface="Arial" panose="020B0604020202020204" pitchFamily="34" charset="0"/>
              </a:rPr>
              <a:t>Print enough copies of the following </a:t>
            </a:r>
            <a:br>
              <a:rPr lang="en-GB" sz="1000" dirty="0">
                <a:solidFill>
                  <a:srgbClr val="000000"/>
                </a:solidFill>
                <a:latin typeface="Arial" panose="020B0604020202020204" pitchFamily="34" charset="0"/>
                <a:cs typeface="Arial" panose="020B0604020202020204" pitchFamily="34" charset="0"/>
              </a:rPr>
            </a:br>
            <a:r>
              <a:rPr lang="en-GB" sz="1000" dirty="0">
                <a:solidFill>
                  <a:srgbClr val="000000"/>
                </a:solidFill>
                <a:latin typeface="Arial" panose="020B0604020202020204" pitchFamily="34" charset="0"/>
                <a:cs typeface="Arial" panose="020B0604020202020204" pitchFamily="34" charset="0"/>
              </a:rPr>
              <a:t>so that each student can have either </a:t>
            </a:r>
            <a:br>
              <a:rPr lang="en-GB" sz="1000" dirty="0">
                <a:solidFill>
                  <a:srgbClr val="000000"/>
                </a:solidFill>
                <a:latin typeface="Arial" panose="020B0604020202020204" pitchFamily="34" charset="0"/>
                <a:cs typeface="Arial" panose="020B0604020202020204" pitchFamily="34" charset="0"/>
              </a:rPr>
            </a:br>
            <a:r>
              <a:rPr lang="en-GB" sz="1000" dirty="0">
                <a:solidFill>
                  <a:srgbClr val="000000"/>
                </a:solidFill>
                <a:latin typeface="Arial" panose="020B0604020202020204" pitchFamily="34" charset="0"/>
                <a:cs typeface="Arial" panose="020B0604020202020204" pitchFamily="34" charset="0"/>
              </a:rPr>
              <a:t>a thought or speech bubble. </a:t>
            </a:r>
          </a:p>
        </p:txBody>
      </p:sp>
    </p:spTree>
    <p:extLst>
      <p:ext uri="{BB962C8B-B14F-4D97-AF65-F5344CB8AC3E}">
        <p14:creationId xmlns:p14="http://schemas.microsoft.com/office/powerpoint/2010/main" val="20161951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E677E96-0999-B310-B0AB-7F9EF9BFBE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id="{24A139EB-52CD-D625-CA2B-E0F4DD85E758}"/>
              </a:ext>
            </a:extLst>
          </p:cNvPr>
          <p:cNvSpPr txBox="1"/>
          <p:nvPr/>
        </p:nvSpPr>
        <p:spPr>
          <a:xfrm>
            <a:off x="9646229" y="6183218"/>
            <a:ext cx="2545771" cy="553998"/>
          </a:xfrm>
          <a:prstGeom prst="rect">
            <a:avLst/>
          </a:prstGeom>
          <a:noFill/>
        </p:spPr>
        <p:txBody>
          <a:bodyPr wrap="square" rtlCol="0">
            <a:spAutoFit/>
          </a:bodyPr>
          <a:lstStyle/>
          <a:p>
            <a:r>
              <a:rPr lang="en-GB" sz="1000" dirty="0">
                <a:solidFill>
                  <a:srgbClr val="000000"/>
                </a:solidFill>
                <a:latin typeface="Arial" panose="020B0604020202020204" pitchFamily="34" charset="0"/>
                <a:cs typeface="Arial" panose="020B0604020202020204" pitchFamily="34" charset="0"/>
              </a:rPr>
              <a:t>Print enough copies of the following </a:t>
            </a:r>
            <a:br>
              <a:rPr lang="en-GB" sz="1000" dirty="0">
                <a:solidFill>
                  <a:srgbClr val="000000"/>
                </a:solidFill>
                <a:latin typeface="Arial" panose="020B0604020202020204" pitchFamily="34" charset="0"/>
                <a:cs typeface="Arial" panose="020B0604020202020204" pitchFamily="34" charset="0"/>
              </a:rPr>
            </a:br>
            <a:r>
              <a:rPr lang="en-GB" sz="1000" dirty="0">
                <a:solidFill>
                  <a:srgbClr val="000000"/>
                </a:solidFill>
                <a:latin typeface="Arial" panose="020B0604020202020204" pitchFamily="34" charset="0"/>
                <a:cs typeface="Arial" panose="020B0604020202020204" pitchFamily="34" charset="0"/>
              </a:rPr>
              <a:t>so that each student can have either </a:t>
            </a:r>
            <a:br>
              <a:rPr lang="en-GB" sz="1000" dirty="0">
                <a:solidFill>
                  <a:srgbClr val="000000"/>
                </a:solidFill>
                <a:latin typeface="Arial" panose="020B0604020202020204" pitchFamily="34" charset="0"/>
                <a:cs typeface="Arial" panose="020B0604020202020204" pitchFamily="34" charset="0"/>
              </a:rPr>
            </a:br>
            <a:r>
              <a:rPr lang="en-GB" sz="1000" dirty="0">
                <a:solidFill>
                  <a:srgbClr val="000000"/>
                </a:solidFill>
                <a:latin typeface="Arial" panose="020B0604020202020204" pitchFamily="34" charset="0"/>
                <a:cs typeface="Arial" panose="020B0604020202020204" pitchFamily="34" charset="0"/>
              </a:rPr>
              <a:t>a thought or speech bubble. </a:t>
            </a:r>
          </a:p>
        </p:txBody>
      </p:sp>
    </p:spTree>
    <p:extLst>
      <p:ext uri="{BB962C8B-B14F-4D97-AF65-F5344CB8AC3E}">
        <p14:creationId xmlns:p14="http://schemas.microsoft.com/office/powerpoint/2010/main" val="30158023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E498867-E4A0-6287-A367-7A986D86E6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id="{24A139EB-52CD-D625-CA2B-E0F4DD85E758}"/>
              </a:ext>
            </a:extLst>
          </p:cNvPr>
          <p:cNvSpPr txBox="1"/>
          <p:nvPr/>
        </p:nvSpPr>
        <p:spPr>
          <a:xfrm>
            <a:off x="9646229" y="6183218"/>
            <a:ext cx="2545771" cy="553998"/>
          </a:xfrm>
          <a:prstGeom prst="rect">
            <a:avLst/>
          </a:prstGeom>
          <a:noFill/>
        </p:spPr>
        <p:txBody>
          <a:bodyPr wrap="square" rtlCol="0">
            <a:spAutoFit/>
          </a:bodyPr>
          <a:lstStyle/>
          <a:p>
            <a:r>
              <a:rPr lang="en-GB" sz="1000" dirty="0">
                <a:solidFill>
                  <a:srgbClr val="000000"/>
                </a:solidFill>
                <a:latin typeface="Arial" panose="020B0604020202020204" pitchFamily="34" charset="0"/>
                <a:cs typeface="Arial" panose="020B0604020202020204" pitchFamily="34" charset="0"/>
              </a:rPr>
              <a:t>Print enough copies of the following </a:t>
            </a:r>
            <a:br>
              <a:rPr lang="en-GB" sz="1000" dirty="0">
                <a:solidFill>
                  <a:srgbClr val="000000"/>
                </a:solidFill>
                <a:latin typeface="Arial" panose="020B0604020202020204" pitchFamily="34" charset="0"/>
                <a:cs typeface="Arial" panose="020B0604020202020204" pitchFamily="34" charset="0"/>
              </a:rPr>
            </a:br>
            <a:r>
              <a:rPr lang="en-GB" sz="1000" dirty="0">
                <a:solidFill>
                  <a:srgbClr val="000000"/>
                </a:solidFill>
                <a:latin typeface="Arial" panose="020B0604020202020204" pitchFamily="34" charset="0"/>
                <a:cs typeface="Arial" panose="020B0604020202020204" pitchFamily="34" charset="0"/>
              </a:rPr>
              <a:t>so that each student can have either </a:t>
            </a:r>
            <a:br>
              <a:rPr lang="en-GB" sz="1000" dirty="0">
                <a:solidFill>
                  <a:srgbClr val="000000"/>
                </a:solidFill>
                <a:latin typeface="Arial" panose="020B0604020202020204" pitchFamily="34" charset="0"/>
                <a:cs typeface="Arial" panose="020B0604020202020204" pitchFamily="34" charset="0"/>
              </a:rPr>
            </a:br>
            <a:r>
              <a:rPr lang="en-GB" sz="1000" dirty="0">
                <a:solidFill>
                  <a:srgbClr val="000000"/>
                </a:solidFill>
                <a:latin typeface="Arial" panose="020B0604020202020204" pitchFamily="34" charset="0"/>
                <a:cs typeface="Arial" panose="020B0604020202020204" pitchFamily="34" charset="0"/>
              </a:rPr>
              <a:t>a thought or speech bubble. </a:t>
            </a:r>
          </a:p>
        </p:txBody>
      </p:sp>
    </p:spTree>
    <p:extLst>
      <p:ext uri="{BB962C8B-B14F-4D97-AF65-F5344CB8AC3E}">
        <p14:creationId xmlns:p14="http://schemas.microsoft.com/office/powerpoint/2010/main" val="32866016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D170701-A015-33A1-7002-E0FF0D83903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F9CED88B-4F8C-CC7A-ABDB-3898EAA7DDB1}"/>
              </a:ext>
            </a:extLst>
          </p:cNvPr>
          <p:cNvSpPr txBox="1"/>
          <p:nvPr/>
        </p:nvSpPr>
        <p:spPr>
          <a:xfrm>
            <a:off x="2906877" y="1444964"/>
            <a:ext cx="1623559" cy="400110"/>
          </a:xfrm>
          <a:prstGeom prst="rect">
            <a:avLst/>
          </a:prstGeom>
          <a:noFill/>
        </p:spPr>
        <p:txBody>
          <a:bodyPr wrap="square" rtlCol="0">
            <a:spAutoFit/>
          </a:bodyPr>
          <a:lstStyle/>
          <a:p>
            <a:r>
              <a:rPr lang="en-GB" sz="1000" dirty="0">
                <a:solidFill>
                  <a:srgbClr val="000000"/>
                </a:solidFill>
                <a:latin typeface="Arial" panose="020B0604020202020204" pitchFamily="34" charset="0"/>
                <a:cs typeface="Arial" panose="020B0604020202020204" pitchFamily="34" charset="0"/>
              </a:rPr>
              <a:t>Attempt 1! How will your creature try to escape?</a:t>
            </a:r>
          </a:p>
        </p:txBody>
      </p:sp>
      <p:sp>
        <p:nvSpPr>
          <p:cNvPr id="7" name="TextBox 6">
            <a:extLst>
              <a:ext uri="{FF2B5EF4-FFF2-40B4-BE49-F238E27FC236}">
                <a16:creationId xmlns:a16="http://schemas.microsoft.com/office/drawing/2014/main" id="{63284F7A-35DE-7CEE-2092-340A637AEACE}"/>
              </a:ext>
            </a:extLst>
          </p:cNvPr>
          <p:cNvSpPr txBox="1"/>
          <p:nvPr/>
        </p:nvSpPr>
        <p:spPr>
          <a:xfrm>
            <a:off x="2906877" y="4551846"/>
            <a:ext cx="1623559" cy="246221"/>
          </a:xfrm>
          <a:prstGeom prst="rect">
            <a:avLst/>
          </a:prstGeom>
          <a:noFill/>
        </p:spPr>
        <p:txBody>
          <a:bodyPr wrap="square" rtlCol="0">
            <a:spAutoFit/>
          </a:bodyPr>
          <a:lstStyle/>
          <a:p>
            <a:r>
              <a:rPr lang="en-GB" sz="1000" dirty="0">
                <a:solidFill>
                  <a:srgbClr val="000000"/>
                </a:solidFill>
                <a:latin typeface="Arial" panose="020B0604020202020204" pitchFamily="34" charset="0"/>
                <a:cs typeface="Arial" panose="020B0604020202020204" pitchFamily="34" charset="0"/>
              </a:rPr>
              <a:t>Why does Attempt 1 fail?</a:t>
            </a:r>
          </a:p>
        </p:txBody>
      </p:sp>
      <p:sp>
        <p:nvSpPr>
          <p:cNvPr id="10" name="TextBox 9">
            <a:extLst>
              <a:ext uri="{FF2B5EF4-FFF2-40B4-BE49-F238E27FC236}">
                <a16:creationId xmlns:a16="http://schemas.microsoft.com/office/drawing/2014/main" id="{2D6C2ACF-3524-3C82-247E-3D4CAE73A7C3}"/>
              </a:ext>
            </a:extLst>
          </p:cNvPr>
          <p:cNvSpPr txBox="1"/>
          <p:nvPr/>
        </p:nvSpPr>
        <p:spPr>
          <a:xfrm>
            <a:off x="5317568" y="1444964"/>
            <a:ext cx="1623559" cy="400110"/>
          </a:xfrm>
          <a:prstGeom prst="rect">
            <a:avLst/>
          </a:prstGeom>
          <a:noFill/>
        </p:spPr>
        <p:txBody>
          <a:bodyPr wrap="square" rtlCol="0">
            <a:spAutoFit/>
          </a:bodyPr>
          <a:lstStyle/>
          <a:p>
            <a:r>
              <a:rPr lang="en-GB" sz="1000" dirty="0">
                <a:solidFill>
                  <a:srgbClr val="000000"/>
                </a:solidFill>
                <a:latin typeface="Arial" panose="020B0604020202020204" pitchFamily="34" charset="0"/>
                <a:cs typeface="Arial" panose="020B0604020202020204" pitchFamily="34" charset="0"/>
              </a:rPr>
              <a:t>Attempt 2! How will your creature try to escape?</a:t>
            </a:r>
          </a:p>
        </p:txBody>
      </p:sp>
      <p:sp>
        <p:nvSpPr>
          <p:cNvPr id="11" name="TextBox 10">
            <a:extLst>
              <a:ext uri="{FF2B5EF4-FFF2-40B4-BE49-F238E27FC236}">
                <a16:creationId xmlns:a16="http://schemas.microsoft.com/office/drawing/2014/main" id="{58425F12-696B-BDEF-0047-FA539043489F}"/>
              </a:ext>
            </a:extLst>
          </p:cNvPr>
          <p:cNvSpPr txBox="1"/>
          <p:nvPr/>
        </p:nvSpPr>
        <p:spPr>
          <a:xfrm>
            <a:off x="5317568" y="4551846"/>
            <a:ext cx="1623559" cy="246221"/>
          </a:xfrm>
          <a:prstGeom prst="rect">
            <a:avLst/>
          </a:prstGeom>
          <a:noFill/>
        </p:spPr>
        <p:txBody>
          <a:bodyPr wrap="square" rtlCol="0">
            <a:spAutoFit/>
          </a:bodyPr>
          <a:lstStyle/>
          <a:p>
            <a:r>
              <a:rPr lang="en-GB" sz="1000" dirty="0">
                <a:solidFill>
                  <a:srgbClr val="000000"/>
                </a:solidFill>
                <a:latin typeface="Arial" panose="020B0604020202020204" pitchFamily="34" charset="0"/>
                <a:cs typeface="Arial" panose="020B0604020202020204" pitchFamily="34" charset="0"/>
              </a:rPr>
              <a:t>Why does Attempt 2 fail?</a:t>
            </a:r>
          </a:p>
        </p:txBody>
      </p:sp>
      <p:sp>
        <p:nvSpPr>
          <p:cNvPr id="12" name="TextBox 11">
            <a:extLst>
              <a:ext uri="{FF2B5EF4-FFF2-40B4-BE49-F238E27FC236}">
                <a16:creationId xmlns:a16="http://schemas.microsoft.com/office/drawing/2014/main" id="{D645E87A-45E4-4146-821A-0B70B95B2C19}"/>
              </a:ext>
            </a:extLst>
          </p:cNvPr>
          <p:cNvSpPr txBox="1"/>
          <p:nvPr/>
        </p:nvSpPr>
        <p:spPr>
          <a:xfrm>
            <a:off x="7645132" y="1444964"/>
            <a:ext cx="1623559" cy="400110"/>
          </a:xfrm>
          <a:prstGeom prst="rect">
            <a:avLst/>
          </a:prstGeom>
          <a:noFill/>
        </p:spPr>
        <p:txBody>
          <a:bodyPr wrap="square" rtlCol="0">
            <a:spAutoFit/>
          </a:bodyPr>
          <a:lstStyle/>
          <a:p>
            <a:r>
              <a:rPr lang="en-GB" sz="1000" dirty="0">
                <a:solidFill>
                  <a:srgbClr val="000000"/>
                </a:solidFill>
                <a:latin typeface="Arial" panose="020B0604020202020204" pitchFamily="34" charset="0"/>
                <a:cs typeface="Arial" panose="020B0604020202020204" pitchFamily="34" charset="0"/>
              </a:rPr>
              <a:t>Attempt 3! How will your creature try to escape?</a:t>
            </a:r>
          </a:p>
        </p:txBody>
      </p:sp>
      <p:sp>
        <p:nvSpPr>
          <p:cNvPr id="13" name="TextBox 12">
            <a:extLst>
              <a:ext uri="{FF2B5EF4-FFF2-40B4-BE49-F238E27FC236}">
                <a16:creationId xmlns:a16="http://schemas.microsoft.com/office/drawing/2014/main" id="{13C239D2-692C-0C17-26BD-507351609A50}"/>
              </a:ext>
            </a:extLst>
          </p:cNvPr>
          <p:cNvSpPr txBox="1"/>
          <p:nvPr/>
        </p:nvSpPr>
        <p:spPr>
          <a:xfrm>
            <a:off x="7645132" y="4551846"/>
            <a:ext cx="1623559" cy="553998"/>
          </a:xfrm>
          <a:prstGeom prst="rect">
            <a:avLst/>
          </a:prstGeom>
          <a:noFill/>
        </p:spPr>
        <p:txBody>
          <a:bodyPr wrap="square" rtlCol="0">
            <a:spAutoFit/>
          </a:bodyPr>
          <a:lstStyle/>
          <a:p>
            <a:r>
              <a:rPr lang="en-GB" sz="1000" dirty="0">
                <a:solidFill>
                  <a:srgbClr val="000000"/>
                </a:solidFill>
                <a:latin typeface="Arial" panose="020B0604020202020204" pitchFamily="34" charset="0"/>
                <a:cs typeface="Arial" panose="020B0604020202020204" pitchFamily="34" charset="0"/>
              </a:rPr>
              <a:t>Why does Attempt 3 succeed?</a:t>
            </a:r>
          </a:p>
          <a:p>
            <a:endParaRPr lang="en-GB" sz="1000" dirty="0">
              <a:solidFill>
                <a:srgbClr val="000000"/>
              </a:solidFill>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74AC292D-8E3F-2246-5B82-B9185187E27D}"/>
              </a:ext>
            </a:extLst>
          </p:cNvPr>
          <p:cNvSpPr txBox="1"/>
          <p:nvPr/>
        </p:nvSpPr>
        <p:spPr>
          <a:xfrm>
            <a:off x="10107778" y="2764610"/>
            <a:ext cx="1623559" cy="400110"/>
          </a:xfrm>
          <a:prstGeom prst="rect">
            <a:avLst/>
          </a:prstGeom>
          <a:noFill/>
        </p:spPr>
        <p:txBody>
          <a:bodyPr wrap="square" rtlCol="0">
            <a:spAutoFit/>
          </a:bodyPr>
          <a:lstStyle/>
          <a:p>
            <a:r>
              <a:rPr lang="en-GB" sz="1000" dirty="0">
                <a:solidFill>
                  <a:srgbClr val="000000"/>
                </a:solidFill>
                <a:latin typeface="Arial" panose="020B0604020202020204" pitchFamily="34" charset="0"/>
                <a:cs typeface="Arial" panose="020B0604020202020204" pitchFamily="34" charset="0"/>
              </a:rPr>
              <a:t>Show your creature in a natural habitat rich in life</a:t>
            </a:r>
          </a:p>
        </p:txBody>
      </p:sp>
      <p:sp>
        <p:nvSpPr>
          <p:cNvPr id="15" name="TextBox 14">
            <a:extLst>
              <a:ext uri="{FF2B5EF4-FFF2-40B4-BE49-F238E27FC236}">
                <a16:creationId xmlns:a16="http://schemas.microsoft.com/office/drawing/2014/main" id="{FF5ACBB4-FAB8-14F7-884D-64B875606B20}"/>
              </a:ext>
            </a:extLst>
          </p:cNvPr>
          <p:cNvSpPr txBox="1"/>
          <p:nvPr/>
        </p:nvSpPr>
        <p:spPr>
          <a:xfrm>
            <a:off x="516969" y="2764610"/>
            <a:ext cx="1623559" cy="400110"/>
          </a:xfrm>
          <a:prstGeom prst="rect">
            <a:avLst/>
          </a:prstGeom>
          <a:noFill/>
        </p:spPr>
        <p:txBody>
          <a:bodyPr wrap="square" rtlCol="0">
            <a:spAutoFit/>
          </a:bodyPr>
          <a:lstStyle/>
          <a:p>
            <a:r>
              <a:rPr lang="en-GB" sz="1000" dirty="0">
                <a:solidFill>
                  <a:srgbClr val="000000"/>
                </a:solidFill>
                <a:latin typeface="Arial" panose="020B0604020202020204" pitchFamily="34" charset="0"/>
                <a:cs typeface="Arial" panose="020B0604020202020204" pitchFamily="34" charset="0"/>
              </a:rPr>
              <a:t>Show your creature in the exhibition space</a:t>
            </a:r>
          </a:p>
        </p:txBody>
      </p:sp>
    </p:spTree>
    <p:extLst>
      <p:ext uri="{BB962C8B-B14F-4D97-AF65-F5344CB8AC3E}">
        <p14:creationId xmlns:p14="http://schemas.microsoft.com/office/powerpoint/2010/main" val="41973888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624F997-53BC-0097-D413-64F379B219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4092799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F525CCE-CD82-B0BB-A035-208E9BD0F9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10DB32BC-5431-B682-9AC1-5658C68D2145}"/>
              </a:ext>
            </a:extLst>
          </p:cNvPr>
          <p:cNvSpPr txBox="1"/>
          <p:nvPr/>
        </p:nvSpPr>
        <p:spPr>
          <a:xfrm>
            <a:off x="672832" y="696819"/>
            <a:ext cx="4564186" cy="5550237"/>
          </a:xfrm>
          <a:prstGeom prst="rect">
            <a:avLst/>
          </a:prstGeom>
          <a:noFill/>
        </p:spPr>
        <p:txBody>
          <a:bodyPr wrap="square" rtlCol="0">
            <a:spAutoFit/>
          </a:bodyPr>
          <a:lstStyle/>
          <a:p>
            <a:r>
              <a:rPr lang="en-GB" sz="2400" b="1" dirty="0">
                <a:solidFill>
                  <a:srgbClr val="000000"/>
                </a:solidFill>
                <a:latin typeface="Arial" panose="020B0604020202020204" pitchFamily="34" charset="0"/>
                <a:cs typeface="Arial" panose="020B0604020202020204" pitchFamily="34" charset="0"/>
              </a:rPr>
              <a:t>The Wild Escape – </a:t>
            </a:r>
            <a:br>
              <a:rPr lang="en-GB" sz="2400" b="1" dirty="0">
                <a:solidFill>
                  <a:srgbClr val="000000"/>
                </a:solidFill>
                <a:latin typeface="Arial" panose="020B0604020202020204" pitchFamily="34" charset="0"/>
                <a:cs typeface="Arial" panose="020B0604020202020204" pitchFamily="34" charset="0"/>
              </a:rPr>
            </a:br>
            <a:r>
              <a:rPr lang="en-GB" sz="2400" b="1" dirty="0">
                <a:solidFill>
                  <a:srgbClr val="000000"/>
                </a:solidFill>
                <a:latin typeface="Arial" panose="020B0604020202020204" pitchFamily="34" charset="0"/>
                <a:cs typeface="Arial" panose="020B0604020202020204" pitchFamily="34" charset="0"/>
              </a:rPr>
              <a:t>A Story Telling Resource</a:t>
            </a:r>
          </a:p>
          <a:p>
            <a:endParaRPr lang="en-GB" b="1" dirty="0">
              <a:solidFill>
                <a:srgbClr val="000000"/>
              </a:solidFill>
              <a:latin typeface="Arial" panose="020B0604020202020204" pitchFamily="34" charset="0"/>
              <a:cs typeface="Arial" panose="020B0604020202020204" pitchFamily="34" charset="0"/>
            </a:endParaRPr>
          </a:p>
          <a:p>
            <a:pPr>
              <a:spcAft>
                <a:spcPts val="800"/>
              </a:spcAft>
            </a:pPr>
            <a:r>
              <a:rPr lang="en-GB" b="1" dirty="0">
                <a:solidFill>
                  <a:srgbClr val="4E2DCC"/>
                </a:solidFill>
                <a:latin typeface="Arial" panose="020B0604020202020204" pitchFamily="34" charset="0"/>
                <a:cs typeface="Arial" panose="020B0604020202020204" pitchFamily="34" charset="0"/>
              </a:rPr>
              <a:t>Context</a:t>
            </a:r>
          </a:p>
          <a:p>
            <a:r>
              <a:rPr lang="en-GB" dirty="0">
                <a:solidFill>
                  <a:srgbClr val="000000"/>
                </a:solidFill>
                <a:latin typeface="Arial" panose="020B0604020202020204" pitchFamily="34" charset="0"/>
                <a:cs typeface="Arial" panose="020B0604020202020204" pitchFamily="34" charset="0"/>
              </a:rPr>
              <a:t>The Wild Escape is a UK wide project that asks children to explore the creatures in your museum and create an artwork imagining one creature’s journey to a natural habitat rich in life. The stories and pictures children make will be brought together in a collective work of art, unveiled during a weekend of activities for all ages on Earth Day 2023.</a:t>
            </a:r>
          </a:p>
          <a:p>
            <a:endParaRPr lang="en-GB" dirty="0">
              <a:solidFill>
                <a:srgbClr val="000000"/>
              </a:solidFill>
              <a:latin typeface="Arial" panose="020B0604020202020204" pitchFamily="34" charset="0"/>
              <a:cs typeface="Arial" panose="020B0604020202020204" pitchFamily="34" charset="0"/>
            </a:endParaRPr>
          </a:p>
          <a:p>
            <a:r>
              <a:rPr lang="en-GB" b="1" u="sng" dirty="0">
                <a:solidFill>
                  <a:srgbClr val="70D8DD"/>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https://thewildescape.org.uk</a:t>
            </a:r>
            <a:endParaRPr lang="en-GB" b="1" u="sng" dirty="0">
              <a:solidFill>
                <a:srgbClr val="70D8DD"/>
              </a:solidFill>
              <a:latin typeface="Arial" panose="020B0604020202020204" pitchFamily="34" charset="0"/>
              <a:cs typeface="Arial" panose="020B0604020202020204" pitchFamily="34" charset="0"/>
            </a:endParaRPr>
          </a:p>
          <a:p>
            <a:endParaRPr lang="en-GB" b="1" dirty="0">
              <a:solidFill>
                <a:srgbClr val="000000"/>
              </a:solidFill>
              <a:latin typeface="Arial" panose="020B0604020202020204" pitchFamily="34" charset="0"/>
              <a:cs typeface="Arial" panose="020B0604020202020204" pitchFamily="34" charset="0"/>
            </a:endParaRPr>
          </a:p>
          <a:p>
            <a:endParaRPr lang="en-GB" b="1" dirty="0">
              <a:solidFill>
                <a:srgbClr val="000000"/>
              </a:solidFill>
              <a:latin typeface="Arial" panose="020B0604020202020204" pitchFamily="34" charset="0"/>
              <a:cs typeface="Arial" panose="020B0604020202020204" pitchFamily="34" charset="0"/>
            </a:endParaRPr>
          </a:p>
          <a:p>
            <a:endParaRPr lang="en-GB" dirty="0">
              <a:solidFill>
                <a:srgbClr val="000000"/>
              </a:solidFill>
              <a:latin typeface="Arial" panose="020B0604020202020204" pitchFamily="34" charset="0"/>
              <a:cs typeface="Arial" panose="020B0604020202020204" pitchFamily="34" charset="0"/>
            </a:endParaRPr>
          </a:p>
          <a:p>
            <a:endParaRPr lang="en-US" sz="1200" dirty="0">
              <a:solidFill>
                <a:srgbClr val="000000"/>
              </a:solidFill>
            </a:endParaRPr>
          </a:p>
        </p:txBody>
      </p:sp>
    </p:spTree>
    <p:extLst>
      <p:ext uri="{BB962C8B-B14F-4D97-AF65-F5344CB8AC3E}">
        <p14:creationId xmlns:p14="http://schemas.microsoft.com/office/powerpoint/2010/main" val="5231811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9777F17-D997-53CA-6903-97B0FC7BC3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52" y="3568"/>
            <a:ext cx="12198352" cy="6854432"/>
          </a:xfrm>
          <a:prstGeom prst="rect">
            <a:avLst/>
          </a:prstGeom>
        </p:spPr>
      </p:pic>
      <p:sp>
        <p:nvSpPr>
          <p:cNvPr id="8" name="TextBox 7">
            <a:extLst>
              <a:ext uri="{FF2B5EF4-FFF2-40B4-BE49-F238E27FC236}">
                <a16:creationId xmlns:a16="http://schemas.microsoft.com/office/drawing/2014/main" id="{10DB32BC-5431-B682-9AC1-5658C68D2145}"/>
              </a:ext>
            </a:extLst>
          </p:cNvPr>
          <p:cNvSpPr txBox="1"/>
          <p:nvPr/>
        </p:nvSpPr>
        <p:spPr>
          <a:xfrm>
            <a:off x="672832" y="696819"/>
            <a:ext cx="4564186" cy="3980577"/>
          </a:xfrm>
          <a:prstGeom prst="rect">
            <a:avLst/>
          </a:prstGeom>
          <a:noFill/>
        </p:spPr>
        <p:txBody>
          <a:bodyPr wrap="square" rtlCol="0">
            <a:spAutoFit/>
          </a:bodyPr>
          <a:lstStyle/>
          <a:p>
            <a:pPr>
              <a:spcAft>
                <a:spcPts val="800"/>
              </a:spcAft>
            </a:pPr>
            <a:r>
              <a:rPr lang="en-GB" b="1" dirty="0">
                <a:solidFill>
                  <a:srgbClr val="70D8DD"/>
                </a:solidFill>
                <a:latin typeface="Arial" panose="020B0604020202020204" pitchFamily="34" charset="0"/>
                <a:cs typeface="Arial" panose="020B0604020202020204" pitchFamily="34" charset="0"/>
              </a:rPr>
              <a:t>Introduction</a:t>
            </a:r>
          </a:p>
          <a:p>
            <a:r>
              <a:rPr lang="en-GB" dirty="0">
                <a:solidFill>
                  <a:schemeClr val="bg1"/>
                </a:solidFill>
                <a:latin typeface="Arial" panose="020B0604020202020204" pitchFamily="34" charset="0"/>
                <a:cs typeface="Arial" panose="020B0604020202020204" pitchFamily="34" charset="0"/>
              </a:rPr>
              <a:t>Museums, galleries and historic houses across the UK will choose an element of their collections or spaces that features any form of creature found in the UK. Organisations will support the students to look at it carefully, learn about its habitat, imagine it breaking from the frame, springing to life and then embarking on a journey to a natural habitat rich with life.</a:t>
            </a:r>
          </a:p>
          <a:p>
            <a:endParaRPr lang="en-GB" b="1" dirty="0">
              <a:solidFill>
                <a:schemeClr val="bg1"/>
              </a:solidFill>
              <a:latin typeface="Arial" panose="020B0604020202020204" pitchFamily="34" charset="0"/>
              <a:cs typeface="Arial" panose="020B0604020202020204" pitchFamily="34" charset="0"/>
            </a:endParaRPr>
          </a:p>
          <a:p>
            <a:endParaRPr lang="en-GB" b="1" dirty="0">
              <a:solidFill>
                <a:schemeClr val="bg1"/>
              </a:solidFill>
              <a:latin typeface="Arial" panose="020B0604020202020204" pitchFamily="34" charset="0"/>
              <a:cs typeface="Arial" panose="020B0604020202020204" pitchFamily="34" charset="0"/>
            </a:endParaRPr>
          </a:p>
          <a:p>
            <a:endParaRPr lang="en-GB" dirty="0">
              <a:solidFill>
                <a:schemeClr val="bg1"/>
              </a:solidFill>
              <a:latin typeface="Arial" panose="020B0604020202020204" pitchFamily="34" charset="0"/>
              <a:cs typeface="Arial" panose="020B0604020202020204" pitchFamily="34" charset="0"/>
            </a:endParaRPr>
          </a:p>
          <a:p>
            <a:endParaRPr lang="en-US" sz="1200" dirty="0">
              <a:solidFill>
                <a:schemeClr val="bg1"/>
              </a:solidFill>
            </a:endParaRPr>
          </a:p>
        </p:txBody>
      </p:sp>
      <p:sp>
        <p:nvSpPr>
          <p:cNvPr id="5" name="TextBox 4">
            <a:extLst>
              <a:ext uri="{FF2B5EF4-FFF2-40B4-BE49-F238E27FC236}">
                <a16:creationId xmlns:a16="http://schemas.microsoft.com/office/drawing/2014/main" id="{0A317684-A46A-BBF2-9F86-7818FECE04A7}"/>
              </a:ext>
            </a:extLst>
          </p:cNvPr>
          <p:cNvSpPr txBox="1"/>
          <p:nvPr/>
        </p:nvSpPr>
        <p:spPr>
          <a:xfrm>
            <a:off x="7084023" y="696819"/>
            <a:ext cx="4564186" cy="5078313"/>
          </a:xfrm>
          <a:prstGeom prst="rect">
            <a:avLst/>
          </a:prstGeom>
          <a:noFill/>
        </p:spPr>
        <p:txBody>
          <a:bodyPr wrap="square" rtlCol="0">
            <a:spAutoFit/>
          </a:bodyPr>
          <a:lstStyle/>
          <a:p>
            <a:r>
              <a:rPr lang="en-GB" sz="1200" dirty="0">
                <a:solidFill>
                  <a:srgbClr val="000000"/>
                </a:solidFill>
                <a:latin typeface="Arial" panose="020B0604020202020204" pitchFamily="34" charset="0"/>
                <a:cs typeface="Arial" panose="020B0604020202020204" pitchFamily="34" charset="0"/>
              </a:rPr>
              <a:t>This resource is for museum, gallery and historic sites professionals and volunteers to facilitate groups of students aged 7-11 to create a story around their chosen creature.  Students leave the session with a structure for the story which they can then develop over a longer period in class, including descriptive details and embellishments, underpinned by scientific research into habitats. </a:t>
            </a:r>
          </a:p>
          <a:p>
            <a:endParaRPr lang="en-GB" sz="1200" dirty="0">
              <a:solidFill>
                <a:srgbClr val="000000"/>
              </a:solidFill>
              <a:latin typeface="Arial" panose="020B0604020202020204" pitchFamily="34" charset="0"/>
              <a:cs typeface="Arial" panose="020B0604020202020204" pitchFamily="34" charset="0"/>
            </a:endParaRPr>
          </a:p>
          <a:p>
            <a:r>
              <a:rPr lang="en-GB" sz="1200" u="sng" dirty="0">
                <a:solidFill>
                  <a:srgbClr val="4E2DCC"/>
                </a:solidFill>
                <a:latin typeface="Arial" panose="020B0604020202020204" pitchFamily="34" charset="0"/>
                <a:cs typeface="Arial" panose="020B0604020202020204" pitchFamily="34" charset="0"/>
              </a:rPr>
              <a:t>Print resources are available at the end of this document.</a:t>
            </a:r>
          </a:p>
          <a:p>
            <a:endParaRPr lang="en-GB" sz="1200" dirty="0">
              <a:solidFill>
                <a:srgbClr val="000000"/>
              </a:solidFill>
              <a:latin typeface="Arial" panose="020B0604020202020204" pitchFamily="34" charset="0"/>
              <a:cs typeface="Arial" panose="020B0604020202020204" pitchFamily="34" charset="0"/>
            </a:endParaRPr>
          </a:p>
          <a:p>
            <a:r>
              <a:rPr lang="en-GB" sz="1200" dirty="0">
                <a:solidFill>
                  <a:srgbClr val="000000"/>
                </a:solidFill>
                <a:latin typeface="Arial" panose="020B0604020202020204" pitchFamily="34" charset="0"/>
                <a:cs typeface="Arial" panose="020B0604020202020204" pitchFamily="34" charset="0"/>
              </a:rPr>
              <a:t>The proposed story structure uses classic storytelling devices including the Rule of Three, and the structure of the Quest story inspired by the Quest story from Joseph Campbell’s theory of the Monomyth</a:t>
            </a:r>
            <a:r>
              <a:rPr lang="en-GB" sz="1200" baseline="30000" dirty="0">
                <a:solidFill>
                  <a:srgbClr val="4E2DCC"/>
                </a:solidFill>
                <a:latin typeface="Arial" panose="020B0604020202020204" pitchFamily="34" charset="0"/>
                <a:cs typeface="Arial" panose="020B0604020202020204" pitchFamily="34" charset="0"/>
              </a:rPr>
              <a:t>1</a:t>
            </a:r>
            <a:r>
              <a:rPr lang="en-GB" sz="1200" dirty="0">
                <a:solidFill>
                  <a:srgbClr val="000000"/>
                </a:solidFill>
                <a:latin typeface="Arial" panose="020B0604020202020204" pitchFamily="34" charset="0"/>
                <a:cs typeface="Arial" panose="020B0604020202020204" pitchFamily="34" charset="0"/>
              </a:rPr>
              <a:t>.</a:t>
            </a:r>
          </a:p>
          <a:p>
            <a:endParaRPr lang="en-GB" sz="1200" dirty="0">
              <a:solidFill>
                <a:srgbClr val="000000"/>
              </a:solidFill>
              <a:latin typeface="Arial" panose="020B0604020202020204" pitchFamily="34" charset="0"/>
              <a:cs typeface="Arial" panose="020B0604020202020204" pitchFamily="34" charset="0"/>
            </a:endParaRPr>
          </a:p>
          <a:p>
            <a:r>
              <a:rPr lang="en-GB" sz="1200" dirty="0">
                <a:solidFill>
                  <a:srgbClr val="000000"/>
                </a:solidFill>
                <a:latin typeface="Arial" panose="020B0604020202020204" pitchFamily="34" charset="0"/>
                <a:cs typeface="Arial" panose="020B0604020202020204" pitchFamily="34" charset="0"/>
              </a:rPr>
              <a:t>Before the session, you need to choose a creature from your collection, or within your building. This will be the central protagonist of a story to use as a modelled example. All students work together to build ideas for a story about the pre-chosen creature. The session will result in a range of different stories, such as different methods to escape, but all will have the same premise. The students will be given a Story Frame to help structure their narrative, which they can then develop into a longer piece after the session. </a:t>
            </a:r>
          </a:p>
          <a:p>
            <a:endParaRPr lang="en-GB" sz="1200" dirty="0">
              <a:solidFill>
                <a:srgbClr val="000000"/>
              </a:solidFill>
              <a:latin typeface="Arial" panose="020B0604020202020204" pitchFamily="34" charset="0"/>
              <a:cs typeface="Arial" panose="020B0604020202020204" pitchFamily="34" charset="0"/>
            </a:endParaRPr>
          </a:p>
          <a:p>
            <a:r>
              <a:rPr lang="en-GB" sz="1200" dirty="0">
                <a:solidFill>
                  <a:srgbClr val="000000"/>
                </a:solidFill>
                <a:latin typeface="Arial" panose="020B0604020202020204" pitchFamily="34" charset="0"/>
                <a:cs typeface="Arial" panose="020B0604020202020204" pitchFamily="34" charset="0"/>
              </a:rPr>
              <a:t>The session is designed as a standalone session so that it can be delivered either before or after a visit to the exhibition spaces.</a:t>
            </a:r>
          </a:p>
        </p:txBody>
      </p:sp>
      <p:sp>
        <p:nvSpPr>
          <p:cNvPr id="6" name="TextBox 5">
            <a:extLst>
              <a:ext uri="{FF2B5EF4-FFF2-40B4-BE49-F238E27FC236}">
                <a16:creationId xmlns:a16="http://schemas.microsoft.com/office/drawing/2014/main" id="{E145602E-654A-83E5-0AF9-783A9101CBE5}"/>
              </a:ext>
            </a:extLst>
          </p:cNvPr>
          <p:cNvSpPr txBox="1"/>
          <p:nvPr/>
        </p:nvSpPr>
        <p:spPr>
          <a:xfrm>
            <a:off x="7084023" y="6038070"/>
            <a:ext cx="4564186" cy="400110"/>
          </a:xfrm>
          <a:prstGeom prst="rect">
            <a:avLst/>
          </a:prstGeom>
          <a:noFill/>
        </p:spPr>
        <p:txBody>
          <a:bodyPr wrap="square" rtlCol="0">
            <a:spAutoFit/>
          </a:bodyPr>
          <a:lstStyle/>
          <a:p>
            <a:r>
              <a:rPr lang="en-GB" sz="1000" dirty="0">
                <a:solidFill>
                  <a:srgbClr val="4E2DCC"/>
                </a:solidFill>
                <a:effectLst/>
                <a:latin typeface="Calibri" panose="020F0502020204030204" pitchFamily="34" charset="0"/>
                <a:ea typeface="Calibri" panose="020F0502020204030204" pitchFamily="34" charset="0"/>
                <a:cs typeface="Times New Roman" panose="02020603050405020304" pitchFamily="18" charset="0"/>
              </a:rPr>
              <a:t>—</a:t>
            </a:r>
          </a:p>
          <a:p>
            <a:r>
              <a:rPr lang="en-GB" sz="1000" dirty="0">
                <a:solidFill>
                  <a:srgbClr val="4E2DCC"/>
                </a:solidFill>
                <a:effectLst/>
                <a:latin typeface="Calibri" panose="020F0502020204030204" pitchFamily="34" charset="0"/>
                <a:ea typeface="Calibri" panose="020F0502020204030204" pitchFamily="34" charset="0"/>
                <a:cs typeface="Times New Roman" panose="02020603050405020304" pitchFamily="18" charset="0"/>
              </a:rPr>
              <a:t>1</a:t>
            </a:r>
            <a:r>
              <a:rPr lang="en-GB" sz="1000" dirty="0">
                <a:effectLst/>
                <a:latin typeface="Calibri" panose="020F0502020204030204" pitchFamily="34" charset="0"/>
                <a:ea typeface="Calibri" panose="020F0502020204030204" pitchFamily="34" charset="0"/>
                <a:cs typeface="Times New Roman" panose="02020603050405020304" pitchFamily="18" charset="0"/>
              </a:rPr>
              <a:t> Joseph Campbell, </a:t>
            </a:r>
            <a:r>
              <a:rPr lang="en-GB" sz="1000" i="1" dirty="0">
                <a:effectLst/>
                <a:latin typeface="Calibri" panose="020F0502020204030204" pitchFamily="34" charset="0"/>
                <a:ea typeface="Calibri" panose="020F0502020204030204" pitchFamily="34" charset="0"/>
                <a:cs typeface="Times New Roman" panose="02020603050405020304" pitchFamily="18" charset="0"/>
              </a:rPr>
              <a:t>The Hero with a Thousand Faces, </a:t>
            </a:r>
            <a:r>
              <a:rPr lang="en-GB" sz="1000" dirty="0">
                <a:effectLst/>
                <a:latin typeface="Calibri" panose="020F0502020204030204" pitchFamily="34" charset="0"/>
                <a:ea typeface="Calibri" panose="020F0502020204030204" pitchFamily="34" charset="0"/>
                <a:cs typeface="Times New Roman" panose="02020603050405020304" pitchFamily="18" charset="0"/>
              </a:rPr>
              <a:t>1949. </a:t>
            </a:r>
            <a:endParaRPr lang="en-GB" sz="1000"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003385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14C7384E-1584-1DDA-19EC-A31531C48E3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10DB32BC-5431-B682-9AC1-5658C68D2145}"/>
              </a:ext>
            </a:extLst>
          </p:cNvPr>
          <p:cNvSpPr txBox="1"/>
          <p:nvPr/>
        </p:nvSpPr>
        <p:spPr>
          <a:xfrm>
            <a:off x="672832" y="696819"/>
            <a:ext cx="5592886" cy="6750566"/>
          </a:xfrm>
          <a:prstGeom prst="rect">
            <a:avLst/>
          </a:prstGeom>
          <a:noFill/>
        </p:spPr>
        <p:txBody>
          <a:bodyPr wrap="square" rtlCol="0">
            <a:spAutoFit/>
          </a:bodyPr>
          <a:lstStyle/>
          <a:p>
            <a:pPr>
              <a:spcAft>
                <a:spcPts val="800"/>
              </a:spcAft>
            </a:pPr>
            <a:r>
              <a:rPr lang="en-GB" b="1" dirty="0">
                <a:solidFill>
                  <a:srgbClr val="002060"/>
                </a:solidFill>
                <a:latin typeface="Arial" panose="020B0604020202020204" pitchFamily="34" charset="0"/>
                <a:cs typeface="Arial" panose="020B0604020202020204" pitchFamily="34" charset="0"/>
              </a:rPr>
              <a:t>You will need to:</a:t>
            </a:r>
          </a:p>
          <a:p>
            <a:pPr marL="285750" indent="-285750">
              <a:buFont typeface="Arial" panose="020B0604020202020204" pitchFamily="34" charset="0"/>
              <a:buChar char="•"/>
            </a:pPr>
            <a:r>
              <a:rPr lang="en-GB" dirty="0">
                <a:solidFill>
                  <a:srgbClr val="002060"/>
                </a:solidFill>
                <a:latin typeface="Arial" panose="020B0604020202020204" pitchFamily="34" charset="0"/>
                <a:cs typeface="Arial" panose="020B0604020202020204" pitchFamily="34" charset="0"/>
              </a:rPr>
              <a:t>Choose the creature that can be found in your collection. An example from The Story Museum is modelled in the lesson pack – a ceramic fox that is kept behind glass.</a:t>
            </a:r>
          </a:p>
          <a:p>
            <a:pPr marL="285750" indent="-285750">
              <a:buFont typeface="Arial" panose="020B0604020202020204" pitchFamily="34" charset="0"/>
              <a:buChar char="•"/>
            </a:pPr>
            <a:endParaRPr lang="en-GB"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solidFill>
                  <a:srgbClr val="002060"/>
                </a:solidFill>
                <a:latin typeface="Arial" panose="020B0604020202020204" pitchFamily="34" charset="0"/>
                <a:cs typeface="Arial" panose="020B0604020202020204" pitchFamily="34" charset="0"/>
              </a:rPr>
              <a:t>Write a Story Walk prompt sheet which models an example of a story in which the creature breaks out of the exhibition space.  Ensure that your modelled example contains both a Helper character and an Obstacle character. A modelled example of the Story Museum’s fox is included in the lesson pack. </a:t>
            </a:r>
          </a:p>
          <a:p>
            <a:pPr marL="285750" indent="-285750">
              <a:buFont typeface="Arial" panose="020B0604020202020204" pitchFamily="34" charset="0"/>
              <a:buChar char="•"/>
            </a:pPr>
            <a:endParaRPr lang="en-GB"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solidFill>
                  <a:srgbClr val="002060"/>
                </a:solidFill>
                <a:latin typeface="Arial" panose="020B0604020202020204" pitchFamily="34" charset="0"/>
                <a:cs typeface="Arial" panose="020B0604020202020204" pitchFamily="34" charset="0"/>
              </a:rPr>
              <a:t>Optionally, write a second Story Walk prompt sheet for a closing activity. </a:t>
            </a:r>
          </a:p>
          <a:p>
            <a:pPr marL="285750" indent="-285750">
              <a:buFont typeface="Arial" panose="020B0604020202020204" pitchFamily="34" charset="0"/>
              <a:buChar char="•"/>
            </a:pPr>
            <a:endParaRPr lang="en-GB"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solidFill>
                  <a:srgbClr val="002060"/>
                </a:solidFill>
                <a:latin typeface="Arial" panose="020B0604020202020204" pitchFamily="34" charset="0"/>
                <a:cs typeface="Arial" panose="020B0604020202020204" pitchFamily="34" charset="0"/>
              </a:rPr>
              <a:t>If necessary, adapt the Story Frame to make it applicable to your modelled example. </a:t>
            </a:r>
          </a:p>
          <a:p>
            <a:pPr marL="285750" indent="-285750">
              <a:buFont typeface="Arial" panose="020B0604020202020204" pitchFamily="34" charset="0"/>
              <a:buChar char="•"/>
            </a:pPr>
            <a:endParaRPr lang="en-GB"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b="1"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b="1"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dirty="0">
              <a:solidFill>
                <a:srgbClr val="002060"/>
              </a:solidFill>
              <a:latin typeface="Arial" panose="020B0604020202020204" pitchFamily="34" charset="0"/>
              <a:cs typeface="Arial" panose="020B0604020202020204" pitchFamily="34" charset="0"/>
            </a:endParaRPr>
          </a:p>
          <a:p>
            <a:endParaRPr lang="en-US" sz="1200" dirty="0">
              <a:solidFill>
                <a:schemeClr val="bg1"/>
              </a:solidFill>
            </a:endParaRPr>
          </a:p>
        </p:txBody>
      </p:sp>
    </p:spTree>
    <p:extLst>
      <p:ext uri="{BB962C8B-B14F-4D97-AF65-F5344CB8AC3E}">
        <p14:creationId xmlns:p14="http://schemas.microsoft.com/office/powerpoint/2010/main" val="36514091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727DDA56-2168-62BA-4DD2-CFB1A2412E74}"/>
              </a:ext>
            </a:extLst>
          </p:cNvPr>
          <p:cNvGraphicFramePr>
            <a:graphicFrameLocks noGrp="1"/>
          </p:cNvGraphicFramePr>
          <p:nvPr>
            <p:extLst>
              <p:ext uri="{D42A27DB-BD31-4B8C-83A1-F6EECF244321}">
                <p14:modId xmlns:p14="http://schemas.microsoft.com/office/powerpoint/2010/main" val="3248973860"/>
              </p:ext>
            </p:extLst>
          </p:nvPr>
        </p:nvGraphicFramePr>
        <p:xfrm>
          <a:off x="238991" y="283247"/>
          <a:ext cx="11741727" cy="5110364"/>
        </p:xfrm>
        <a:graphic>
          <a:graphicData uri="http://schemas.openxmlformats.org/drawingml/2006/table">
            <a:tbl>
              <a:tblPr firstRow="1" bandRow="1">
                <a:tableStyleId>{5C22544A-7EE6-4342-B048-85BDC9FD1C3A}</a:tableStyleId>
              </a:tblPr>
              <a:tblGrid>
                <a:gridCol w="840724">
                  <a:extLst>
                    <a:ext uri="{9D8B030D-6E8A-4147-A177-3AD203B41FA5}">
                      <a16:colId xmlns:a16="http://schemas.microsoft.com/office/drawing/2014/main" val="106393922"/>
                    </a:ext>
                  </a:extLst>
                </a:gridCol>
                <a:gridCol w="1307370">
                  <a:extLst>
                    <a:ext uri="{9D8B030D-6E8A-4147-A177-3AD203B41FA5}">
                      <a16:colId xmlns:a16="http://schemas.microsoft.com/office/drawing/2014/main" val="2464388461"/>
                    </a:ext>
                  </a:extLst>
                </a:gridCol>
                <a:gridCol w="4841388">
                  <a:extLst>
                    <a:ext uri="{9D8B030D-6E8A-4147-A177-3AD203B41FA5}">
                      <a16:colId xmlns:a16="http://schemas.microsoft.com/office/drawing/2014/main" val="3363435646"/>
                    </a:ext>
                  </a:extLst>
                </a:gridCol>
                <a:gridCol w="4752245">
                  <a:extLst>
                    <a:ext uri="{9D8B030D-6E8A-4147-A177-3AD203B41FA5}">
                      <a16:colId xmlns:a16="http://schemas.microsoft.com/office/drawing/2014/main" val="1210129274"/>
                    </a:ext>
                  </a:extLst>
                </a:gridCol>
              </a:tblGrid>
              <a:tr h="671346">
                <a:tc>
                  <a:txBody>
                    <a:bodyPr/>
                    <a:lstStyle/>
                    <a:p>
                      <a:r>
                        <a:rPr lang="en-US" dirty="0">
                          <a:latin typeface="Arial" panose="020B0604020202020204" pitchFamily="34" charset="0"/>
                          <a:cs typeface="Arial" panose="020B0604020202020204" pitchFamily="34" charset="0"/>
                        </a:rPr>
                        <a:t>Time</a:t>
                      </a:r>
                    </a:p>
                  </a:txBody>
                  <a:tcPr marL="108000" marR="108000" marT="72000" marB="72000">
                    <a:solidFill>
                      <a:srgbClr val="006BF6"/>
                    </a:solidFill>
                  </a:tcPr>
                </a:tc>
                <a:tc>
                  <a:txBody>
                    <a:bodyPr/>
                    <a:lstStyle/>
                    <a:p>
                      <a:r>
                        <a:rPr lang="en-US" sz="1600" dirty="0">
                          <a:latin typeface="Arial" panose="020B0604020202020204" pitchFamily="34" charset="0"/>
                          <a:cs typeface="Arial" panose="020B0604020202020204" pitchFamily="34" charset="0"/>
                        </a:rPr>
                        <a:t>Resources Needed</a:t>
                      </a:r>
                    </a:p>
                  </a:txBody>
                  <a:tcPr marL="108000" marR="108000" marT="72000" marB="72000">
                    <a:solidFill>
                      <a:srgbClr val="006BF6"/>
                    </a:solidFill>
                  </a:tcPr>
                </a:tc>
                <a:tc>
                  <a:txBody>
                    <a:bodyPr/>
                    <a:lstStyle/>
                    <a:p>
                      <a:r>
                        <a:rPr lang="en-US" dirty="0">
                          <a:latin typeface="Arial" panose="020B0604020202020204" pitchFamily="34" charset="0"/>
                          <a:cs typeface="Arial" panose="020B0604020202020204" pitchFamily="34" charset="0"/>
                        </a:rPr>
                        <a:t>Activity</a:t>
                      </a:r>
                      <a:endParaRPr lang="en-US" dirty="0"/>
                    </a:p>
                  </a:txBody>
                  <a:tcPr marL="108000" marR="108000" marT="72000" marB="72000">
                    <a:solidFill>
                      <a:srgbClr val="006BF6"/>
                    </a:solidFill>
                  </a:tcPr>
                </a:tc>
                <a:tc>
                  <a:txBody>
                    <a:bodyPr/>
                    <a:lstStyle/>
                    <a:p>
                      <a:r>
                        <a:rPr lang="en-US" dirty="0">
                          <a:latin typeface="Arial" panose="020B0604020202020204" pitchFamily="34" charset="0"/>
                          <a:cs typeface="Arial" panose="020B0604020202020204" pitchFamily="34" charset="0"/>
                        </a:rPr>
                        <a:t>Modelled Example </a:t>
                      </a:r>
                      <a:br>
                        <a:rPr lang="en-US"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from The Story Museum</a:t>
                      </a:r>
                      <a:endParaRPr lang="en-US" sz="1200" dirty="0"/>
                    </a:p>
                  </a:txBody>
                  <a:tcPr marL="108000" marR="108000" marT="72000" marB="72000">
                    <a:solidFill>
                      <a:srgbClr val="006BF6"/>
                    </a:solidFill>
                  </a:tcPr>
                </a:tc>
                <a:extLst>
                  <a:ext uri="{0D108BD9-81ED-4DB2-BD59-A6C34878D82A}">
                    <a16:rowId xmlns:a16="http://schemas.microsoft.com/office/drawing/2014/main" val="3765581164"/>
                  </a:ext>
                </a:extLst>
              </a:tr>
              <a:tr h="515498">
                <a:tc gridSpan="4">
                  <a:txBody>
                    <a:bodyPr/>
                    <a:lstStyle/>
                    <a:p>
                      <a:r>
                        <a:rPr lang="en-US" b="1" dirty="0">
                          <a:solidFill>
                            <a:schemeClr val="bg1"/>
                          </a:solidFill>
                          <a:latin typeface="Arial" panose="020B0604020202020204" pitchFamily="34" charset="0"/>
                          <a:cs typeface="Arial" panose="020B0604020202020204" pitchFamily="34" charset="0"/>
                        </a:rPr>
                        <a:t>Part 1: Literacy Session</a:t>
                      </a:r>
                      <a:endParaRPr lang="en-US" b="1" dirty="0">
                        <a:solidFill>
                          <a:schemeClr val="bg1"/>
                        </a:solidFill>
                      </a:endParaRPr>
                    </a:p>
                  </a:txBody>
                  <a:tcPr marL="108000" marR="108000" marT="72000" marB="72000">
                    <a:lnB w="6350" cap="flat" cmpd="sng" algn="ctr">
                      <a:solidFill>
                        <a:schemeClr val="tx1"/>
                      </a:solidFill>
                      <a:prstDash val="solid"/>
                      <a:round/>
                      <a:headEnd type="none" w="med" len="med"/>
                      <a:tailEnd type="none" w="med" len="med"/>
                    </a:lnB>
                    <a:solidFill>
                      <a:srgbClr val="00D154"/>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826491520"/>
                  </a:ext>
                </a:extLst>
              </a:tr>
              <a:tr h="3867142">
                <a:tc>
                  <a:txBody>
                    <a:bodyPr/>
                    <a:lstStyle/>
                    <a:p>
                      <a:r>
                        <a:rPr lang="en-GB" sz="1000" dirty="0">
                          <a:solidFill>
                            <a:srgbClr val="006BF6"/>
                          </a:solidFill>
                          <a:effectLst/>
                          <a:latin typeface="Arial" panose="020B0604020202020204" pitchFamily="34" charset="0"/>
                          <a:ea typeface="Calibri" panose="020F0502020204030204" pitchFamily="34" charset="0"/>
                          <a:cs typeface="Arial" panose="020B0604020202020204" pitchFamily="34" charset="0"/>
                        </a:rPr>
                        <a:t>5 Minutes</a:t>
                      </a:r>
                      <a:endParaRPr lang="en-US" sz="1000" dirty="0">
                        <a:solidFill>
                          <a:srgbClr val="006BF6"/>
                        </a:solidFill>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kern="1200" dirty="0">
                          <a:solidFill>
                            <a:schemeClr val="dk1"/>
                          </a:solidFill>
                          <a:effectLst/>
                          <a:latin typeface="Arial" panose="020B0604020202020204" pitchFamily="34" charset="0"/>
                          <a:ea typeface="+mn-ea"/>
                          <a:cs typeface="Arial" panose="020B0604020202020204" pitchFamily="34" charset="0"/>
                        </a:rPr>
                        <a:t>Picture of the pre-chosen creature from your collection.</a:t>
                      </a:r>
                    </a:p>
                    <a:p>
                      <a:endParaRPr lang="en-US" sz="1000" dirty="0">
                        <a:latin typeface="Arial" panose="020B060402020202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Introduce an image of the chosen creature in its Museum environment, such as a picture on screen or printed copies. The students will hunt for the real exhibit in their Museum visit later, or may have already seen the real exhibit on an earlier visit.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As a class, discuss what it might be like to be this creature.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Roboto" panose="02000000000000000000" pitchFamily="2" charset="0"/>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What could you see?</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Roboto" panose="02000000000000000000" pitchFamily="2" charset="0"/>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What could you hear?</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Roboto" panose="02000000000000000000" pitchFamily="2" charset="0"/>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What could you smell?</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Roboto" panose="02000000000000000000" pitchFamily="2" charset="0"/>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What is the feel of the terrain at your paws/talons/etc?</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Roboto" panose="02000000000000000000" pitchFamily="2" charset="0"/>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What is the temperature – how hot or cold do you feel on your skin/fur/feathers/wings? </a:t>
                      </a:r>
                      <a:endParaRPr lang="en-US" sz="1000" dirty="0">
                        <a:latin typeface="Arial" panose="020B060402020202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r>
                        <a:rPr lang="en-GB" sz="1000" kern="1200" dirty="0">
                          <a:solidFill>
                            <a:schemeClr val="dk1"/>
                          </a:solidFill>
                          <a:effectLst/>
                          <a:latin typeface="Arial" panose="020B0604020202020204" pitchFamily="34" charset="0"/>
                          <a:ea typeface="+mn-ea"/>
                          <a:cs typeface="Arial" panose="020B0604020202020204" pitchFamily="34" charset="0"/>
                        </a:rPr>
                        <a:t>Show an image of the Fox behind glass on the </a:t>
                      </a:r>
                      <a:r>
                        <a:rPr lang="en-GB" sz="1000" kern="1200" dirty="0" err="1">
                          <a:solidFill>
                            <a:schemeClr val="dk1"/>
                          </a:solidFill>
                          <a:effectLst/>
                          <a:latin typeface="Arial" panose="020B0604020202020204" pitchFamily="34" charset="0"/>
                          <a:ea typeface="+mn-ea"/>
                          <a:cs typeface="Arial" panose="020B0604020202020204" pitchFamily="34" charset="0"/>
                        </a:rPr>
                        <a:t>powerpoint</a:t>
                      </a:r>
                      <a:r>
                        <a:rPr lang="en-GB" sz="1000" kern="1200" dirty="0">
                          <a:solidFill>
                            <a:schemeClr val="dk1"/>
                          </a:solidFill>
                          <a:effectLst/>
                          <a:latin typeface="Arial" panose="020B0604020202020204" pitchFamily="34" charset="0"/>
                          <a:ea typeface="+mn-ea"/>
                          <a:cs typeface="Arial" panose="020B0604020202020204" pitchFamily="34" charset="0"/>
                        </a:rPr>
                        <a:t> or on printed pictures to share. </a:t>
                      </a:r>
                    </a:p>
                    <a:p>
                      <a:r>
                        <a:rPr lang="en-GB" sz="1000" kern="1200" dirty="0">
                          <a:solidFill>
                            <a:schemeClr val="dk1"/>
                          </a:solidFill>
                          <a:effectLst/>
                          <a:latin typeface="Arial" panose="020B0604020202020204" pitchFamily="34" charset="0"/>
                          <a:ea typeface="+mn-ea"/>
                          <a:cs typeface="Arial" panose="020B0604020202020204" pitchFamily="34" charset="0"/>
                        </a:rPr>
                        <a:t> </a:t>
                      </a:r>
                    </a:p>
                    <a:p>
                      <a:endParaRPr lang="en-GB" sz="1000" kern="1200" dirty="0">
                        <a:solidFill>
                          <a:schemeClr val="dk1"/>
                        </a:solidFill>
                        <a:effectLst/>
                        <a:latin typeface="Arial" panose="020B0604020202020204" pitchFamily="34" charset="0"/>
                        <a:ea typeface="+mn-ea"/>
                        <a:cs typeface="Arial" panose="020B0604020202020204" pitchFamily="34" charset="0"/>
                      </a:endParaRPr>
                    </a:p>
                    <a:p>
                      <a:endParaRPr lang="en-GB" sz="1000" kern="1200" dirty="0">
                        <a:solidFill>
                          <a:schemeClr val="dk1"/>
                        </a:solidFill>
                        <a:effectLst/>
                        <a:latin typeface="Arial" panose="020B0604020202020204" pitchFamily="34" charset="0"/>
                        <a:ea typeface="+mn-ea"/>
                        <a:cs typeface="Arial" panose="020B0604020202020204" pitchFamily="34" charset="0"/>
                      </a:endParaRPr>
                    </a:p>
                    <a:p>
                      <a:endParaRPr lang="en-GB" sz="1000" kern="1200" dirty="0">
                        <a:solidFill>
                          <a:schemeClr val="dk1"/>
                        </a:solidFill>
                        <a:effectLst/>
                        <a:latin typeface="Arial" panose="020B0604020202020204" pitchFamily="34" charset="0"/>
                        <a:ea typeface="+mn-ea"/>
                        <a:cs typeface="Arial" panose="020B0604020202020204" pitchFamily="34" charset="0"/>
                      </a:endParaRPr>
                    </a:p>
                    <a:p>
                      <a:endParaRPr lang="en-GB" sz="1000" kern="1200" dirty="0">
                        <a:solidFill>
                          <a:schemeClr val="dk1"/>
                        </a:solidFill>
                        <a:effectLst/>
                        <a:latin typeface="Arial" panose="020B0604020202020204" pitchFamily="34" charset="0"/>
                        <a:ea typeface="+mn-ea"/>
                        <a:cs typeface="Arial" panose="020B0604020202020204" pitchFamily="34" charset="0"/>
                      </a:endParaRPr>
                    </a:p>
                    <a:p>
                      <a:endParaRPr lang="en-GB" sz="1000" kern="1200" dirty="0">
                        <a:solidFill>
                          <a:schemeClr val="dk1"/>
                        </a:solidFill>
                        <a:effectLst/>
                        <a:latin typeface="Arial" panose="020B0604020202020204" pitchFamily="34" charset="0"/>
                        <a:ea typeface="+mn-ea"/>
                        <a:cs typeface="Arial" panose="020B0604020202020204" pitchFamily="34" charset="0"/>
                      </a:endParaRPr>
                    </a:p>
                    <a:p>
                      <a:endParaRPr lang="en-GB" sz="1000" kern="1200" dirty="0">
                        <a:solidFill>
                          <a:schemeClr val="dk1"/>
                        </a:solidFill>
                        <a:effectLst/>
                        <a:latin typeface="Arial" panose="020B0604020202020204" pitchFamily="34" charset="0"/>
                        <a:ea typeface="+mn-ea"/>
                        <a:cs typeface="Arial" panose="020B0604020202020204" pitchFamily="34" charset="0"/>
                      </a:endParaRPr>
                    </a:p>
                    <a:p>
                      <a:endParaRPr lang="en-GB" sz="1000" kern="1200" dirty="0">
                        <a:solidFill>
                          <a:schemeClr val="dk1"/>
                        </a:solidFill>
                        <a:effectLst/>
                        <a:latin typeface="Arial" panose="020B0604020202020204" pitchFamily="34" charset="0"/>
                        <a:ea typeface="+mn-ea"/>
                        <a:cs typeface="Arial" panose="020B0604020202020204" pitchFamily="34" charset="0"/>
                      </a:endParaRPr>
                    </a:p>
                    <a:p>
                      <a:endParaRPr lang="en-GB" sz="1000" kern="1200" dirty="0">
                        <a:solidFill>
                          <a:schemeClr val="dk1"/>
                        </a:solidFill>
                        <a:effectLst/>
                        <a:latin typeface="Arial" panose="020B0604020202020204" pitchFamily="34" charset="0"/>
                        <a:ea typeface="+mn-ea"/>
                        <a:cs typeface="Arial" panose="020B0604020202020204" pitchFamily="34" charset="0"/>
                      </a:endParaRPr>
                    </a:p>
                    <a:p>
                      <a:endParaRPr lang="en-GB" sz="1000" kern="1200" dirty="0">
                        <a:solidFill>
                          <a:schemeClr val="dk1"/>
                        </a:solidFill>
                        <a:effectLst/>
                        <a:latin typeface="Arial" panose="020B0604020202020204" pitchFamily="34" charset="0"/>
                        <a:ea typeface="+mn-ea"/>
                        <a:cs typeface="Arial" panose="020B0604020202020204" pitchFamily="34" charset="0"/>
                      </a:endParaRPr>
                    </a:p>
                    <a:p>
                      <a:endParaRPr lang="en-GB" sz="1000" kern="1200" dirty="0">
                        <a:solidFill>
                          <a:schemeClr val="dk1"/>
                        </a:solidFill>
                        <a:effectLst/>
                        <a:latin typeface="Arial" panose="020B0604020202020204" pitchFamily="34" charset="0"/>
                        <a:ea typeface="+mn-ea"/>
                        <a:cs typeface="Arial" panose="020B0604020202020204" pitchFamily="34" charset="0"/>
                      </a:endParaRPr>
                    </a:p>
                    <a:p>
                      <a:endParaRPr lang="en-GB" sz="1000" kern="1200" dirty="0">
                        <a:solidFill>
                          <a:schemeClr val="dk1"/>
                        </a:solidFill>
                        <a:effectLst/>
                        <a:latin typeface="Arial" panose="020B0604020202020204" pitchFamily="34" charset="0"/>
                        <a:ea typeface="+mn-ea"/>
                        <a:cs typeface="Arial" panose="020B0604020202020204" pitchFamily="34" charset="0"/>
                      </a:endParaRPr>
                    </a:p>
                    <a:p>
                      <a:endParaRPr lang="en-GB" sz="1000" kern="1200" dirty="0">
                        <a:solidFill>
                          <a:schemeClr val="dk1"/>
                        </a:solidFill>
                        <a:effectLst/>
                        <a:latin typeface="Arial" panose="020B0604020202020204" pitchFamily="34" charset="0"/>
                        <a:ea typeface="+mn-ea"/>
                        <a:cs typeface="Arial" panose="020B0604020202020204" pitchFamily="34" charset="0"/>
                      </a:endParaRPr>
                    </a:p>
                    <a:p>
                      <a:endParaRPr lang="en-GB" sz="1000" kern="1200" dirty="0">
                        <a:solidFill>
                          <a:schemeClr val="dk1"/>
                        </a:solidFill>
                        <a:effectLst/>
                        <a:latin typeface="Arial" panose="020B0604020202020204" pitchFamily="34" charset="0"/>
                        <a:ea typeface="+mn-ea"/>
                        <a:cs typeface="Arial" panose="020B0604020202020204" pitchFamily="34" charset="0"/>
                      </a:endParaRPr>
                    </a:p>
                    <a:p>
                      <a:r>
                        <a:rPr lang="en-GB" sz="1000" kern="1200" dirty="0">
                          <a:solidFill>
                            <a:schemeClr val="dk1"/>
                          </a:solidFill>
                          <a:effectLst/>
                          <a:latin typeface="Arial" panose="020B0604020202020204" pitchFamily="34" charset="0"/>
                          <a:ea typeface="+mn-ea"/>
                          <a:cs typeface="Arial" panose="020B0604020202020204" pitchFamily="34" charset="0"/>
                        </a:rPr>
                        <a:t>As a class, discuss what it might be like to be this creature. </a:t>
                      </a:r>
                    </a:p>
                    <a:p>
                      <a:pPr lvl="0"/>
                      <a:r>
                        <a:rPr lang="en-GB" sz="1000" kern="1200" dirty="0">
                          <a:solidFill>
                            <a:schemeClr val="dk1"/>
                          </a:solidFill>
                          <a:effectLst/>
                          <a:latin typeface="Arial" panose="020B0604020202020204" pitchFamily="34" charset="0"/>
                          <a:ea typeface="+mn-ea"/>
                          <a:cs typeface="Arial" panose="020B0604020202020204" pitchFamily="34" charset="0"/>
                        </a:rPr>
                        <a:t>What could you see?</a:t>
                      </a:r>
                    </a:p>
                    <a:p>
                      <a:pPr lvl="0"/>
                      <a:r>
                        <a:rPr lang="en-GB" sz="1000" kern="1200" dirty="0">
                          <a:solidFill>
                            <a:schemeClr val="dk1"/>
                          </a:solidFill>
                          <a:effectLst/>
                          <a:latin typeface="Arial" panose="020B0604020202020204" pitchFamily="34" charset="0"/>
                          <a:ea typeface="+mn-ea"/>
                          <a:cs typeface="Arial" panose="020B0604020202020204" pitchFamily="34" charset="0"/>
                        </a:rPr>
                        <a:t>What could you hear?</a:t>
                      </a:r>
                    </a:p>
                    <a:p>
                      <a:pPr lvl="0"/>
                      <a:r>
                        <a:rPr lang="en-GB" sz="1000" kern="1200" dirty="0">
                          <a:solidFill>
                            <a:schemeClr val="dk1"/>
                          </a:solidFill>
                          <a:effectLst/>
                          <a:latin typeface="Arial" panose="020B0604020202020204" pitchFamily="34" charset="0"/>
                          <a:ea typeface="+mn-ea"/>
                          <a:cs typeface="Arial" panose="020B0604020202020204" pitchFamily="34" charset="0"/>
                        </a:rPr>
                        <a:t>What could you smell?</a:t>
                      </a:r>
                    </a:p>
                    <a:p>
                      <a:pPr lvl="0"/>
                      <a:r>
                        <a:rPr lang="en-GB" sz="1000" kern="1200" dirty="0">
                          <a:solidFill>
                            <a:schemeClr val="dk1"/>
                          </a:solidFill>
                          <a:effectLst/>
                          <a:latin typeface="Arial" panose="020B0604020202020204" pitchFamily="34" charset="0"/>
                          <a:ea typeface="+mn-ea"/>
                          <a:cs typeface="Arial" panose="020B0604020202020204" pitchFamily="34" charset="0"/>
                        </a:rPr>
                        <a:t>What is the feel of the terrain at your paws/talons/etc?</a:t>
                      </a:r>
                    </a:p>
                    <a:p>
                      <a:pPr lvl="0"/>
                      <a:r>
                        <a:rPr lang="en-GB" sz="1000" kern="1200" dirty="0">
                          <a:solidFill>
                            <a:schemeClr val="dk1"/>
                          </a:solidFill>
                          <a:effectLst/>
                          <a:latin typeface="Arial" panose="020B0604020202020204" pitchFamily="34" charset="0"/>
                          <a:ea typeface="+mn-ea"/>
                          <a:cs typeface="Arial" panose="020B0604020202020204" pitchFamily="34" charset="0"/>
                        </a:rPr>
                        <a:t>What is the temperature – how hot or cold do you feel on your skin/fur/feathers/wings?</a:t>
                      </a:r>
                    </a:p>
                    <a:p>
                      <a:endParaRPr lang="en-US" dirty="0"/>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831563992"/>
                  </a:ext>
                </a:extLst>
              </a:tr>
            </a:tbl>
          </a:graphicData>
        </a:graphic>
      </p:graphicFrame>
      <p:pic>
        <p:nvPicPr>
          <p:cNvPr id="15" name="Picture 14">
            <a:extLst>
              <a:ext uri="{FF2B5EF4-FFF2-40B4-BE49-F238E27FC236}">
                <a16:creationId xmlns:a16="http://schemas.microsoft.com/office/drawing/2014/main" id="{32EDFF91-3823-058C-57FE-96A75018FD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12891" y="1901107"/>
            <a:ext cx="1579900" cy="1945066"/>
          </a:xfrm>
          <a:prstGeom prst="rect">
            <a:avLst/>
          </a:prstGeom>
        </p:spPr>
      </p:pic>
    </p:spTree>
    <p:extLst>
      <p:ext uri="{BB962C8B-B14F-4D97-AF65-F5344CB8AC3E}">
        <p14:creationId xmlns:p14="http://schemas.microsoft.com/office/powerpoint/2010/main" val="27820536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727DDA56-2168-62BA-4DD2-CFB1A2412E74}"/>
              </a:ext>
            </a:extLst>
          </p:cNvPr>
          <p:cNvGraphicFramePr>
            <a:graphicFrameLocks noGrp="1"/>
          </p:cNvGraphicFramePr>
          <p:nvPr>
            <p:extLst>
              <p:ext uri="{D42A27DB-BD31-4B8C-83A1-F6EECF244321}">
                <p14:modId xmlns:p14="http://schemas.microsoft.com/office/powerpoint/2010/main" val="1402305867"/>
              </p:ext>
            </p:extLst>
          </p:nvPr>
        </p:nvGraphicFramePr>
        <p:xfrm>
          <a:off x="238991" y="283247"/>
          <a:ext cx="11741727" cy="6431340"/>
        </p:xfrm>
        <a:graphic>
          <a:graphicData uri="http://schemas.openxmlformats.org/drawingml/2006/table">
            <a:tbl>
              <a:tblPr firstRow="1" bandRow="1">
                <a:tableStyleId>{5C22544A-7EE6-4342-B048-85BDC9FD1C3A}</a:tableStyleId>
              </a:tblPr>
              <a:tblGrid>
                <a:gridCol w="840724">
                  <a:extLst>
                    <a:ext uri="{9D8B030D-6E8A-4147-A177-3AD203B41FA5}">
                      <a16:colId xmlns:a16="http://schemas.microsoft.com/office/drawing/2014/main" val="106393922"/>
                    </a:ext>
                  </a:extLst>
                </a:gridCol>
                <a:gridCol w="1307370">
                  <a:extLst>
                    <a:ext uri="{9D8B030D-6E8A-4147-A177-3AD203B41FA5}">
                      <a16:colId xmlns:a16="http://schemas.microsoft.com/office/drawing/2014/main" val="2464388461"/>
                    </a:ext>
                  </a:extLst>
                </a:gridCol>
                <a:gridCol w="4841388">
                  <a:extLst>
                    <a:ext uri="{9D8B030D-6E8A-4147-A177-3AD203B41FA5}">
                      <a16:colId xmlns:a16="http://schemas.microsoft.com/office/drawing/2014/main" val="3363435646"/>
                    </a:ext>
                  </a:extLst>
                </a:gridCol>
                <a:gridCol w="4752245">
                  <a:extLst>
                    <a:ext uri="{9D8B030D-6E8A-4147-A177-3AD203B41FA5}">
                      <a16:colId xmlns:a16="http://schemas.microsoft.com/office/drawing/2014/main" val="1210129274"/>
                    </a:ext>
                  </a:extLst>
                </a:gridCol>
              </a:tblGrid>
              <a:tr h="459391">
                <a:tc>
                  <a:txBody>
                    <a:bodyPr/>
                    <a:lstStyle/>
                    <a:p>
                      <a:r>
                        <a:rPr lang="en-US" dirty="0">
                          <a:latin typeface="Arial" panose="020B0604020202020204" pitchFamily="34" charset="0"/>
                          <a:cs typeface="Arial" panose="020B0604020202020204" pitchFamily="34" charset="0"/>
                        </a:rPr>
                        <a:t>Time</a:t>
                      </a:r>
                    </a:p>
                  </a:txBody>
                  <a:tcPr marL="108000" marR="108000" marT="72000" marB="72000">
                    <a:solidFill>
                      <a:srgbClr val="006BF6"/>
                    </a:solidFill>
                  </a:tcPr>
                </a:tc>
                <a:tc>
                  <a:txBody>
                    <a:bodyPr/>
                    <a:lstStyle/>
                    <a:p>
                      <a:r>
                        <a:rPr lang="en-US" sz="1600" dirty="0">
                          <a:latin typeface="Arial" panose="020B0604020202020204" pitchFamily="34" charset="0"/>
                          <a:cs typeface="Arial" panose="020B0604020202020204" pitchFamily="34" charset="0"/>
                        </a:rPr>
                        <a:t>Resources Needed</a:t>
                      </a:r>
                    </a:p>
                  </a:txBody>
                  <a:tcPr marL="108000" marR="108000" marT="72000" marB="72000">
                    <a:solidFill>
                      <a:srgbClr val="006BF6"/>
                    </a:solidFill>
                  </a:tcPr>
                </a:tc>
                <a:tc>
                  <a:txBody>
                    <a:bodyPr/>
                    <a:lstStyle/>
                    <a:p>
                      <a:r>
                        <a:rPr lang="en-US" dirty="0">
                          <a:latin typeface="Arial" panose="020B0604020202020204" pitchFamily="34" charset="0"/>
                          <a:cs typeface="Arial" panose="020B0604020202020204" pitchFamily="34" charset="0"/>
                        </a:rPr>
                        <a:t>Activity</a:t>
                      </a:r>
                      <a:endParaRPr lang="en-US" dirty="0"/>
                    </a:p>
                  </a:txBody>
                  <a:tcPr marL="108000" marR="108000" marT="72000" marB="72000">
                    <a:solidFill>
                      <a:srgbClr val="006BF6"/>
                    </a:solidFill>
                  </a:tcPr>
                </a:tc>
                <a:tc>
                  <a:txBody>
                    <a:bodyPr/>
                    <a:lstStyle/>
                    <a:p>
                      <a:r>
                        <a:rPr lang="en-US" dirty="0">
                          <a:latin typeface="Arial" panose="020B0604020202020204" pitchFamily="34" charset="0"/>
                          <a:cs typeface="Arial" panose="020B0604020202020204" pitchFamily="34" charset="0"/>
                        </a:rPr>
                        <a:t>Modelled Example </a:t>
                      </a:r>
                      <a:br>
                        <a:rPr lang="en-US"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from The Story Museum</a:t>
                      </a:r>
                      <a:endParaRPr lang="en-US" sz="1200" dirty="0"/>
                    </a:p>
                  </a:txBody>
                  <a:tcPr marL="108000" marR="108000" marT="72000" marB="72000">
                    <a:solidFill>
                      <a:srgbClr val="006BF6"/>
                    </a:solidFill>
                  </a:tcPr>
                </a:tc>
                <a:extLst>
                  <a:ext uri="{0D108BD9-81ED-4DB2-BD59-A6C34878D82A}">
                    <a16:rowId xmlns:a16="http://schemas.microsoft.com/office/drawing/2014/main" val="3765581164"/>
                  </a:ext>
                </a:extLst>
              </a:tr>
              <a:tr h="459391">
                <a:tc gridSpan="4">
                  <a:txBody>
                    <a:bodyPr/>
                    <a:lstStyle/>
                    <a:p>
                      <a:r>
                        <a:rPr lang="en-US" b="1" dirty="0">
                          <a:solidFill>
                            <a:schemeClr val="bg1"/>
                          </a:solidFill>
                          <a:latin typeface="Arial" panose="020B0604020202020204" pitchFamily="34" charset="0"/>
                          <a:cs typeface="Arial" panose="020B0604020202020204" pitchFamily="34" charset="0"/>
                        </a:rPr>
                        <a:t>Part 1: Literacy Session</a:t>
                      </a:r>
                      <a:endParaRPr lang="en-US" b="1" dirty="0">
                        <a:solidFill>
                          <a:schemeClr val="bg1"/>
                        </a:solidFill>
                      </a:endParaRPr>
                    </a:p>
                  </a:txBody>
                  <a:tcPr marL="108000" marR="108000" marT="72000" marB="72000">
                    <a:lnB w="6350" cap="flat" cmpd="sng" algn="ctr">
                      <a:solidFill>
                        <a:schemeClr val="tx1"/>
                      </a:solidFill>
                      <a:prstDash val="solid"/>
                      <a:round/>
                      <a:headEnd type="none" w="med" len="med"/>
                      <a:tailEnd type="none" w="med" len="med"/>
                    </a:lnB>
                    <a:solidFill>
                      <a:srgbClr val="00D154"/>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826491520"/>
                  </a:ext>
                </a:extLst>
              </a:tr>
              <a:tr h="3774140">
                <a:tc>
                  <a:txBody>
                    <a:bodyPr/>
                    <a:lstStyle/>
                    <a:p>
                      <a:pPr>
                        <a:lnSpc>
                          <a:spcPct val="107000"/>
                        </a:lnSpc>
                        <a:spcAft>
                          <a:spcPts val="800"/>
                        </a:spcAft>
                      </a:pPr>
                      <a:r>
                        <a:rPr lang="en-GB" sz="10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10 minutes</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Speech, heart and thought bubbles, (enough for one per student)</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b="1" dirty="0">
                          <a:solidFill>
                            <a:srgbClr val="4E2DCC"/>
                          </a:solidFill>
                          <a:effectLst/>
                          <a:latin typeface="Arial" panose="020B0604020202020204" pitchFamily="34" charset="0"/>
                          <a:ea typeface="Calibri" panose="020F0502020204030204" pitchFamily="34" charset="0"/>
                          <a:cs typeface="Arial" panose="020B0604020202020204" pitchFamily="34" charset="0"/>
                        </a:rPr>
                        <a:t>(RESOURCE A)</a:t>
                      </a:r>
                      <a:br>
                        <a:rPr lang="en-GB" sz="1000" b="1" dirty="0">
                          <a:solidFill>
                            <a:srgbClr val="4E2DCC"/>
                          </a:solidFill>
                          <a:effectLst/>
                          <a:latin typeface="Arial" panose="020B0604020202020204" pitchFamily="34" charset="0"/>
                          <a:ea typeface="Calibri" panose="020F0502020204030204" pitchFamily="34" charset="0"/>
                          <a:cs typeface="Arial" panose="020B0604020202020204" pitchFamily="34" charset="0"/>
                        </a:rPr>
                      </a:br>
                      <a:r>
                        <a:rPr lang="en-GB" sz="800" b="1" dirty="0">
                          <a:solidFill>
                            <a:srgbClr val="4E2DCC"/>
                          </a:solidFill>
                          <a:effectLst/>
                          <a:latin typeface="Arial" panose="020B0604020202020204" pitchFamily="34" charset="0"/>
                          <a:ea typeface="Calibri" panose="020F0502020204030204" pitchFamily="34" charset="0"/>
                          <a:cs typeface="Arial" panose="020B0604020202020204" pitchFamily="34" charset="0"/>
                        </a:rPr>
                        <a:t>Available to print at the end of this document</a:t>
                      </a:r>
                      <a:endParaRPr lang="en-GB" sz="800" dirty="0">
                        <a:solidFill>
                          <a:srgbClr val="4E2DCC"/>
                        </a:solidFill>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Pens</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Organise the students in groups of 4 or 5 students. One student is chosen to be the exhibit. Give out the thought, heart and speech bubble cards,</a:t>
                      </a:r>
                      <a:r>
                        <a:rPr lang="en-GB" sz="1100" b="1" dirty="0">
                          <a:solidFill>
                            <a:srgbClr val="4E2DCC"/>
                          </a:solidFill>
                          <a:effectLst/>
                          <a:latin typeface="Arial" panose="020B0604020202020204" pitchFamily="34" charset="0"/>
                          <a:ea typeface="Calibri" panose="020F0502020204030204" pitchFamily="34" charset="0"/>
                          <a:cs typeface="Arial" panose="020B0604020202020204" pitchFamily="34" charset="0"/>
                        </a:rPr>
                        <a:t> (RESOURCE A) </a:t>
                      </a:r>
                      <a:r>
                        <a:rPr lang="en-GB" sz="1000" b="1" dirty="0">
                          <a:solidFill>
                            <a:srgbClr val="4E2DCC"/>
                          </a:solidFill>
                          <a:effectLst/>
                          <a:latin typeface="Arial" panose="020B0604020202020204" pitchFamily="34" charset="0"/>
                          <a:ea typeface="Calibri" panose="020F0502020204030204" pitchFamily="34" charset="0"/>
                          <a:cs typeface="Arial" panose="020B0604020202020204" pitchFamily="34" charset="0"/>
                        </a:rPr>
                        <a:t>Available to print at the end of this document</a:t>
                      </a:r>
                      <a:endParaRPr lang="en-GB" sz="1000" dirty="0">
                        <a:solidFill>
                          <a:srgbClr val="4E2DCC"/>
                        </a:solidFill>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and  pens. Each group should be given enough resources for one card and one pen per student. There should be at least one thought card, one heart card and one speech bubble card per group.</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On the cards, students write ideas to represent the creature’s thoughts and dreams (thought card), emotions (heart card) and spoken words (speech bubbles). They should write in first person, using ‘I’. Some stimulus questions could include:</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How does it feel to be unable to move your head?</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What can you see?</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What can you hear?</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What can you smell?</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What do you witness when the Museum is closed at night?</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How does it feel when a visitor walks past and ignores you?</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How does it feel when a visitor says how wonderful you look?</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How does it feel when a visitor says how old and boring you look?</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What do you think about all day?</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What would you like to say to the visitors?</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What would you like to say to the people who work at the Museum?</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What is your dream?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Groups take it in turns to present their ideas back to the whole group. When presenting, the student chosen to be the creature adopts the stance of the creature as per the way the exhibit is displayed.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The other students in the group stand around the creature, holding up the thought, heart and speech bubbles and reading them aloud to the whole group.</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The teacher may choose to take a picture of this.</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Organise the students in groups of 4 or 5 students. One student is chosen to be the exhibit. Give out the thought, heart and speech bubble cards, </a:t>
                      </a:r>
                      <a:r>
                        <a:rPr lang="en-GB" sz="1100" b="1" dirty="0">
                          <a:solidFill>
                            <a:srgbClr val="4E2DCC"/>
                          </a:solidFill>
                          <a:effectLst/>
                          <a:latin typeface="Arial" panose="020B0604020202020204" pitchFamily="34" charset="0"/>
                          <a:ea typeface="Calibri" panose="020F0502020204030204" pitchFamily="34" charset="0"/>
                          <a:cs typeface="Arial" panose="020B0604020202020204" pitchFamily="34" charset="0"/>
                        </a:rPr>
                        <a:t>(RESOURCE A) </a:t>
                      </a:r>
                      <a:r>
                        <a:rPr lang="en-GB" sz="1000" b="1" dirty="0">
                          <a:solidFill>
                            <a:srgbClr val="4E2DCC"/>
                          </a:solidFill>
                          <a:effectLst/>
                          <a:latin typeface="Arial" panose="020B0604020202020204" pitchFamily="34" charset="0"/>
                          <a:ea typeface="Calibri" panose="020F0502020204030204" pitchFamily="34" charset="0"/>
                          <a:cs typeface="Arial" panose="020B0604020202020204" pitchFamily="34" charset="0"/>
                        </a:rPr>
                        <a:t>Available to print at the end of this document </a:t>
                      </a: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and pens. Each group should have enough resource for one card and one pen per student. There should be at least one thought card, one heart card and one speech bubble card per group.</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On the cards, students write ideas to represent the Fox’s thoughts (thought card), emotions (heart card) and spoken words (speech bubbles). They should write in first person, using ‘I’. Some stimulus questions could include:</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How does it feel to be unable to move your head?</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What can you see?</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What can you hear?</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What can you smell?</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What do you witness when the Museum is closed at night?</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How does it feel when a visitor walks past and ignores you?</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How does it feel when a visitor says how wonderful you look?</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How does it feel when a visitor says how old and boring you look?</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What do you think about all day?</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What would you like to say to the visitors?</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What would you like to say to the people who work at the Museum?</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What is your dream?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Groups take it in turns to present their ideas back to the whole group. When presenting, the student chosen to be the creature adopts the stance of the creature as per the way the exhibit is displayed.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The other students in the group stand around the creature, holding up the thought, heart and speech bubbles and reading them aloud to the whole group.</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The teacher may choose to take a picture of this.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99513386"/>
                  </a:ext>
                </a:extLst>
              </a:tr>
            </a:tbl>
          </a:graphicData>
        </a:graphic>
      </p:graphicFrame>
    </p:spTree>
    <p:extLst>
      <p:ext uri="{BB962C8B-B14F-4D97-AF65-F5344CB8AC3E}">
        <p14:creationId xmlns:p14="http://schemas.microsoft.com/office/powerpoint/2010/main" val="8005377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727DDA56-2168-62BA-4DD2-CFB1A2412E74}"/>
              </a:ext>
            </a:extLst>
          </p:cNvPr>
          <p:cNvGraphicFramePr>
            <a:graphicFrameLocks noGrp="1"/>
          </p:cNvGraphicFramePr>
          <p:nvPr>
            <p:extLst>
              <p:ext uri="{D42A27DB-BD31-4B8C-83A1-F6EECF244321}">
                <p14:modId xmlns:p14="http://schemas.microsoft.com/office/powerpoint/2010/main" val="1992063159"/>
              </p:ext>
            </p:extLst>
          </p:nvPr>
        </p:nvGraphicFramePr>
        <p:xfrm>
          <a:off x="238991" y="283247"/>
          <a:ext cx="11741727" cy="6872211"/>
        </p:xfrm>
        <a:graphic>
          <a:graphicData uri="http://schemas.openxmlformats.org/drawingml/2006/table">
            <a:tbl>
              <a:tblPr firstRow="1" bandRow="1">
                <a:tableStyleId>{5C22544A-7EE6-4342-B048-85BDC9FD1C3A}</a:tableStyleId>
              </a:tblPr>
              <a:tblGrid>
                <a:gridCol w="840724">
                  <a:extLst>
                    <a:ext uri="{9D8B030D-6E8A-4147-A177-3AD203B41FA5}">
                      <a16:colId xmlns:a16="http://schemas.microsoft.com/office/drawing/2014/main" val="106393922"/>
                    </a:ext>
                  </a:extLst>
                </a:gridCol>
                <a:gridCol w="1307370">
                  <a:extLst>
                    <a:ext uri="{9D8B030D-6E8A-4147-A177-3AD203B41FA5}">
                      <a16:colId xmlns:a16="http://schemas.microsoft.com/office/drawing/2014/main" val="2464388461"/>
                    </a:ext>
                  </a:extLst>
                </a:gridCol>
                <a:gridCol w="4841388">
                  <a:extLst>
                    <a:ext uri="{9D8B030D-6E8A-4147-A177-3AD203B41FA5}">
                      <a16:colId xmlns:a16="http://schemas.microsoft.com/office/drawing/2014/main" val="3363435646"/>
                    </a:ext>
                  </a:extLst>
                </a:gridCol>
                <a:gridCol w="4752245">
                  <a:extLst>
                    <a:ext uri="{9D8B030D-6E8A-4147-A177-3AD203B41FA5}">
                      <a16:colId xmlns:a16="http://schemas.microsoft.com/office/drawing/2014/main" val="1210129274"/>
                    </a:ext>
                  </a:extLst>
                </a:gridCol>
              </a:tblGrid>
              <a:tr h="382748">
                <a:tc>
                  <a:txBody>
                    <a:bodyPr/>
                    <a:lstStyle/>
                    <a:p>
                      <a:r>
                        <a:rPr lang="en-US" dirty="0">
                          <a:latin typeface="Arial" panose="020B0604020202020204" pitchFamily="34" charset="0"/>
                          <a:cs typeface="Arial" panose="020B0604020202020204" pitchFamily="34" charset="0"/>
                        </a:rPr>
                        <a:t>Time</a:t>
                      </a:r>
                    </a:p>
                  </a:txBody>
                  <a:tcPr marL="108000" marR="108000" marT="72000" marB="72000">
                    <a:solidFill>
                      <a:srgbClr val="006BF6"/>
                    </a:solidFill>
                  </a:tcPr>
                </a:tc>
                <a:tc>
                  <a:txBody>
                    <a:bodyPr/>
                    <a:lstStyle/>
                    <a:p>
                      <a:r>
                        <a:rPr lang="en-US" sz="1600" dirty="0">
                          <a:latin typeface="Arial" panose="020B0604020202020204" pitchFamily="34" charset="0"/>
                          <a:cs typeface="Arial" panose="020B0604020202020204" pitchFamily="34" charset="0"/>
                        </a:rPr>
                        <a:t>Resources Needed</a:t>
                      </a:r>
                    </a:p>
                  </a:txBody>
                  <a:tcPr marL="108000" marR="108000" marT="72000" marB="72000">
                    <a:solidFill>
                      <a:srgbClr val="006BF6"/>
                    </a:solidFill>
                  </a:tcPr>
                </a:tc>
                <a:tc>
                  <a:txBody>
                    <a:bodyPr/>
                    <a:lstStyle/>
                    <a:p>
                      <a:r>
                        <a:rPr lang="en-US" dirty="0">
                          <a:latin typeface="Arial" panose="020B0604020202020204" pitchFamily="34" charset="0"/>
                          <a:cs typeface="Arial" panose="020B0604020202020204" pitchFamily="34" charset="0"/>
                        </a:rPr>
                        <a:t>Activity</a:t>
                      </a:r>
                      <a:endParaRPr lang="en-US" dirty="0"/>
                    </a:p>
                  </a:txBody>
                  <a:tcPr marL="108000" marR="108000" marT="72000" marB="72000">
                    <a:solidFill>
                      <a:srgbClr val="006BF6"/>
                    </a:solidFill>
                  </a:tcPr>
                </a:tc>
                <a:tc>
                  <a:txBody>
                    <a:bodyPr/>
                    <a:lstStyle/>
                    <a:p>
                      <a:r>
                        <a:rPr lang="en-US" dirty="0">
                          <a:latin typeface="Arial" panose="020B0604020202020204" pitchFamily="34" charset="0"/>
                          <a:cs typeface="Arial" panose="020B0604020202020204" pitchFamily="34" charset="0"/>
                        </a:rPr>
                        <a:t>Modelled Example </a:t>
                      </a:r>
                      <a:br>
                        <a:rPr lang="en-US"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from The Story Museum</a:t>
                      </a:r>
                      <a:endParaRPr lang="en-US" sz="1200" dirty="0"/>
                    </a:p>
                  </a:txBody>
                  <a:tcPr marL="108000" marR="108000" marT="72000" marB="72000">
                    <a:solidFill>
                      <a:srgbClr val="006BF6"/>
                    </a:solidFill>
                  </a:tcPr>
                </a:tc>
                <a:extLst>
                  <a:ext uri="{0D108BD9-81ED-4DB2-BD59-A6C34878D82A}">
                    <a16:rowId xmlns:a16="http://schemas.microsoft.com/office/drawing/2014/main" val="3765581164"/>
                  </a:ext>
                </a:extLst>
              </a:tr>
              <a:tr h="278355">
                <a:tc gridSpan="4">
                  <a:txBody>
                    <a:bodyPr/>
                    <a:lstStyle/>
                    <a:p>
                      <a:r>
                        <a:rPr lang="en-US" b="1" dirty="0">
                          <a:solidFill>
                            <a:schemeClr val="bg1"/>
                          </a:solidFill>
                          <a:latin typeface="Arial" panose="020B0604020202020204" pitchFamily="34" charset="0"/>
                          <a:cs typeface="Arial" panose="020B0604020202020204" pitchFamily="34" charset="0"/>
                        </a:rPr>
                        <a:t>Part 1: Literacy Session</a:t>
                      </a:r>
                      <a:endParaRPr lang="en-US" b="1" dirty="0">
                        <a:solidFill>
                          <a:schemeClr val="bg1"/>
                        </a:solidFill>
                      </a:endParaRPr>
                    </a:p>
                  </a:txBody>
                  <a:tcPr marL="108000" marR="108000" marT="72000" marB="72000">
                    <a:lnB w="6350" cap="flat" cmpd="sng" algn="ctr">
                      <a:solidFill>
                        <a:schemeClr val="tx1"/>
                      </a:solidFill>
                      <a:prstDash val="solid"/>
                      <a:round/>
                      <a:headEnd type="none" w="med" len="med"/>
                      <a:tailEnd type="none" w="med" len="med"/>
                    </a:lnB>
                    <a:solidFill>
                      <a:srgbClr val="00D154"/>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826491520"/>
                  </a:ext>
                </a:extLst>
              </a:tr>
              <a:tr h="5822211">
                <a:tc>
                  <a:txBody>
                    <a:bodyPr/>
                    <a:lstStyle/>
                    <a:p>
                      <a:pPr>
                        <a:lnSpc>
                          <a:spcPct val="107000"/>
                        </a:lnSpc>
                        <a:spcAft>
                          <a:spcPts val="800"/>
                        </a:spcAft>
                      </a:pPr>
                      <a:r>
                        <a:rPr lang="en-GB" sz="10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5 minutes</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Explain to the students that the creature is going to plan their Wild Escape to leave the Museum and get to  a more natural habitat. We are going to mime an </a:t>
                      </a:r>
                      <a:r>
                        <a:rPr lang="en-GB" sz="1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example.Tell</a:t>
                      </a: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the students to stand in their own space in the room. They have each become the chosen creature in their own story world.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Ask the students to walk around the space as the chosen creature, while you read out your prepared Story Walk script line by line. They respond to what you are saying, miming with actions that interpret your script.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NB ensure that your modelled example contains both a Helper character and an Obstacle character, and that you are modelling an example of an Escape plan which ultimately fails.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Explain to the students that the Fox is going to plan their Wild Escape to leave the Museum and get to a more natural habitat. We are going to mime an example.</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Students stand in their own space in the room. They have each become the chosen creature in their own story world.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Ask the students to walk around the space as the chosen creature, while you read out your prepared Story Walk script line by line. They respond to what you are saying, miming with actions that interpret your script.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Story Walk script for the Fox:</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You are a fox, standing to attention behind glass. Sit on your haunches and look up at the leaves.</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Your neck is aching from this awkward position you are in. Ouch! Give it a rub!</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Oh, how you wish you could be running through a sunny forest glade! Show us your best wishing face!</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Wait - what’s this crawling up your leg? Try and brush it away!</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Oh, wait! It’s your friend, Spider. Give them a high-five.</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No, wait, give a high-eight!</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He’s climbing up your legs. It’s really tickly! It makes you wriggle!</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Now spider is moving up your furry body. Ooh – squirmy squirms!</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Wait, spider has an idea. Make a lightbulb shape above your head and say, ‘BING!’</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Spider is whispering to you. Can you hear them? Listen carefully.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Ah! Spider can help you escape. They are going to spin a web on the top of the cabinet in order try and pull the roof down! What a clever idea! Give a nod and a smile and a thumbs-up to encourage Spider.</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Spider needs to reach the top of the cabinet.  </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99513386"/>
                  </a:ext>
                </a:extLst>
              </a:tr>
            </a:tbl>
          </a:graphicData>
        </a:graphic>
      </p:graphicFrame>
    </p:spTree>
    <p:extLst>
      <p:ext uri="{BB962C8B-B14F-4D97-AF65-F5344CB8AC3E}">
        <p14:creationId xmlns:p14="http://schemas.microsoft.com/office/powerpoint/2010/main" val="23971734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727DDA56-2168-62BA-4DD2-CFB1A2412E74}"/>
              </a:ext>
            </a:extLst>
          </p:cNvPr>
          <p:cNvGraphicFramePr>
            <a:graphicFrameLocks noGrp="1"/>
          </p:cNvGraphicFramePr>
          <p:nvPr>
            <p:extLst>
              <p:ext uri="{D42A27DB-BD31-4B8C-83A1-F6EECF244321}">
                <p14:modId xmlns:p14="http://schemas.microsoft.com/office/powerpoint/2010/main" val="2419332046"/>
              </p:ext>
            </p:extLst>
          </p:nvPr>
        </p:nvGraphicFramePr>
        <p:xfrm>
          <a:off x="238991" y="283247"/>
          <a:ext cx="11741727" cy="4799630"/>
        </p:xfrm>
        <a:graphic>
          <a:graphicData uri="http://schemas.openxmlformats.org/drawingml/2006/table">
            <a:tbl>
              <a:tblPr firstRow="1" bandRow="1">
                <a:tableStyleId>{5C22544A-7EE6-4342-B048-85BDC9FD1C3A}</a:tableStyleId>
              </a:tblPr>
              <a:tblGrid>
                <a:gridCol w="840724">
                  <a:extLst>
                    <a:ext uri="{9D8B030D-6E8A-4147-A177-3AD203B41FA5}">
                      <a16:colId xmlns:a16="http://schemas.microsoft.com/office/drawing/2014/main" val="106393922"/>
                    </a:ext>
                  </a:extLst>
                </a:gridCol>
                <a:gridCol w="1307370">
                  <a:extLst>
                    <a:ext uri="{9D8B030D-6E8A-4147-A177-3AD203B41FA5}">
                      <a16:colId xmlns:a16="http://schemas.microsoft.com/office/drawing/2014/main" val="2464388461"/>
                    </a:ext>
                  </a:extLst>
                </a:gridCol>
                <a:gridCol w="4841388">
                  <a:extLst>
                    <a:ext uri="{9D8B030D-6E8A-4147-A177-3AD203B41FA5}">
                      <a16:colId xmlns:a16="http://schemas.microsoft.com/office/drawing/2014/main" val="3363435646"/>
                    </a:ext>
                  </a:extLst>
                </a:gridCol>
                <a:gridCol w="4752245">
                  <a:extLst>
                    <a:ext uri="{9D8B030D-6E8A-4147-A177-3AD203B41FA5}">
                      <a16:colId xmlns:a16="http://schemas.microsoft.com/office/drawing/2014/main" val="1210129274"/>
                    </a:ext>
                  </a:extLst>
                </a:gridCol>
              </a:tblGrid>
              <a:tr h="4782529">
                <a:tc>
                  <a:txBody>
                    <a:bodyPr/>
                    <a:lstStyle/>
                    <a:p>
                      <a:pPr>
                        <a:lnSpc>
                          <a:spcPct val="107000"/>
                        </a:lnSpc>
                        <a:spcAft>
                          <a:spcPts val="800"/>
                        </a:spcAft>
                      </a:pPr>
                      <a:endParaRPr lang="en-GB" sz="1000" b="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b="0"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Oh, they can’t reach. Can you balance Spider on your nose to help them reach?</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Wait – what’s that? Tramp tramp tramp – it’s the security guard! Freeze back in position - quick!</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A few more seconds…..Now get back to helping Spider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No, Security is back! Freeze again!</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Ah, they are gone. Phew!</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Now balance Spider back on your nose and – yes, he’s crawled to the top of the cabinet!</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Now Spider is spinning a web to pull the roof down. Look at Spider go – so fast! Follow his crazy loopy movement with your eyes!</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Now it’s time to pull the roof down. Take the web between your teeth…</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And PULL!</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Oh no….the cabinet is shaking.</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And shaking!!!</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Shake shake shake!</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It looks like the roof is going to collapse onto you!</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Cower down and get ready for the crash…</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One, two, three….</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CRASH!</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You are covered in rubble.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Dig your way out, dig dig dig!</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Now – shake off all the last bits of dust!</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Look up. Oh no! Unfortunately, it hasn’t worked! Big sigh!</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Spider only broke away a tiny bit of the roof!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Ah well, thank the Spider anyway. Give them a high-five.</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No! A high-eight!</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99513386"/>
                  </a:ext>
                </a:extLst>
              </a:tr>
            </a:tbl>
          </a:graphicData>
        </a:graphic>
      </p:graphicFrame>
    </p:spTree>
    <p:extLst>
      <p:ext uri="{BB962C8B-B14F-4D97-AF65-F5344CB8AC3E}">
        <p14:creationId xmlns:p14="http://schemas.microsoft.com/office/powerpoint/2010/main" val="29942812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727DDA56-2168-62BA-4DD2-CFB1A2412E74}"/>
              </a:ext>
            </a:extLst>
          </p:cNvPr>
          <p:cNvGraphicFramePr>
            <a:graphicFrameLocks noGrp="1"/>
          </p:cNvGraphicFramePr>
          <p:nvPr>
            <p:extLst>
              <p:ext uri="{D42A27DB-BD31-4B8C-83A1-F6EECF244321}">
                <p14:modId xmlns:p14="http://schemas.microsoft.com/office/powerpoint/2010/main" val="213537499"/>
              </p:ext>
            </p:extLst>
          </p:nvPr>
        </p:nvGraphicFramePr>
        <p:xfrm>
          <a:off x="238991" y="283247"/>
          <a:ext cx="11741727" cy="6405085"/>
        </p:xfrm>
        <a:graphic>
          <a:graphicData uri="http://schemas.openxmlformats.org/drawingml/2006/table">
            <a:tbl>
              <a:tblPr firstRow="1" bandRow="1">
                <a:tableStyleId>{5C22544A-7EE6-4342-B048-85BDC9FD1C3A}</a:tableStyleId>
              </a:tblPr>
              <a:tblGrid>
                <a:gridCol w="840724">
                  <a:extLst>
                    <a:ext uri="{9D8B030D-6E8A-4147-A177-3AD203B41FA5}">
                      <a16:colId xmlns:a16="http://schemas.microsoft.com/office/drawing/2014/main" val="106393922"/>
                    </a:ext>
                  </a:extLst>
                </a:gridCol>
                <a:gridCol w="1307370">
                  <a:extLst>
                    <a:ext uri="{9D8B030D-6E8A-4147-A177-3AD203B41FA5}">
                      <a16:colId xmlns:a16="http://schemas.microsoft.com/office/drawing/2014/main" val="2464388461"/>
                    </a:ext>
                  </a:extLst>
                </a:gridCol>
                <a:gridCol w="4841388">
                  <a:extLst>
                    <a:ext uri="{9D8B030D-6E8A-4147-A177-3AD203B41FA5}">
                      <a16:colId xmlns:a16="http://schemas.microsoft.com/office/drawing/2014/main" val="3363435646"/>
                    </a:ext>
                  </a:extLst>
                </a:gridCol>
                <a:gridCol w="4752245">
                  <a:extLst>
                    <a:ext uri="{9D8B030D-6E8A-4147-A177-3AD203B41FA5}">
                      <a16:colId xmlns:a16="http://schemas.microsoft.com/office/drawing/2014/main" val="1210129274"/>
                    </a:ext>
                  </a:extLst>
                </a:gridCol>
              </a:tblGrid>
              <a:tr h="577081">
                <a:tc>
                  <a:txBody>
                    <a:bodyPr/>
                    <a:lstStyle/>
                    <a:p>
                      <a:r>
                        <a:rPr lang="en-US" dirty="0">
                          <a:latin typeface="Arial" panose="020B0604020202020204" pitchFamily="34" charset="0"/>
                          <a:cs typeface="Arial" panose="020B0604020202020204" pitchFamily="34" charset="0"/>
                        </a:rPr>
                        <a:t>Time</a:t>
                      </a:r>
                    </a:p>
                  </a:txBody>
                  <a:tcPr marL="108000" marR="108000" marT="72000" marB="72000">
                    <a:solidFill>
                      <a:srgbClr val="006BF6"/>
                    </a:solidFill>
                  </a:tcPr>
                </a:tc>
                <a:tc>
                  <a:txBody>
                    <a:bodyPr/>
                    <a:lstStyle/>
                    <a:p>
                      <a:r>
                        <a:rPr lang="en-US" sz="1600" dirty="0">
                          <a:latin typeface="Arial" panose="020B0604020202020204" pitchFamily="34" charset="0"/>
                          <a:cs typeface="Arial" panose="020B0604020202020204" pitchFamily="34" charset="0"/>
                        </a:rPr>
                        <a:t>Resources Needed</a:t>
                      </a:r>
                    </a:p>
                  </a:txBody>
                  <a:tcPr marL="108000" marR="108000" marT="72000" marB="72000">
                    <a:solidFill>
                      <a:srgbClr val="006BF6"/>
                    </a:solidFill>
                  </a:tcPr>
                </a:tc>
                <a:tc>
                  <a:txBody>
                    <a:bodyPr/>
                    <a:lstStyle/>
                    <a:p>
                      <a:r>
                        <a:rPr lang="en-US" dirty="0">
                          <a:latin typeface="Arial" panose="020B0604020202020204" pitchFamily="34" charset="0"/>
                          <a:cs typeface="Arial" panose="020B0604020202020204" pitchFamily="34" charset="0"/>
                        </a:rPr>
                        <a:t>Activity</a:t>
                      </a:r>
                      <a:endParaRPr lang="en-US" dirty="0"/>
                    </a:p>
                  </a:txBody>
                  <a:tcPr marL="108000" marR="108000" marT="72000" marB="72000">
                    <a:solidFill>
                      <a:srgbClr val="006BF6"/>
                    </a:solidFill>
                  </a:tcPr>
                </a:tc>
                <a:tc>
                  <a:txBody>
                    <a:bodyPr/>
                    <a:lstStyle/>
                    <a:p>
                      <a:r>
                        <a:rPr lang="en-US" dirty="0">
                          <a:latin typeface="Arial" panose="020B0604020202020204" pitchFamily="34" charset="0"/>
                          <a:cs typeface="Arial" panose="020B0604020202020204" pitchFamily="34" charset="0"/>
                        </a:rPr>
                        <a:t>Modelled Example </a:t>
                      </a:r>
                      <a:br>
                        <a:rPr lang="en-US"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from The Story Museum</a:t>
                      </a:r>
                      <a:endParaRPr lang="en-US" sz="1200" dirty="0"/>
                    </a:p>
                  </a:txBody>
                  <a:tcPr marL="108000" marR="108000" marT="72000" marB="72000">
                    <a:solidFill>
                      <a:srgbClr val="006BF6"/>
                    </a:solidFill>
                  </a:tcPr>
                </a:tc>
                <a:extLst>
                  <a:ext uri="{0D108BD9-81ED-4DB2-BD59-A6C34878D82A}">
                    <a16:rowId xmlns:a16="http://schemas.microsoft.com/office/drawing/2014/main" val="3765581164"/>
                  </a:ext>
                </a:extLst>
              </a:tr>
              <a:tr h="382162">
                <a:tc gridSpan="4">
                  <a:txBody>
                    <a:bodyPr/>
                    <a:lstStyle/>
                    <a:p>
                      <a:r>
                        <a:rPr lang="en-US" b="1" dirty="0">
                          <a:solidFill>
                            <a:schemeClr val="bg1"/>
                          </a:solidFill>
                          <a:latin typeface="Arial" panose="020B0604020202020204" pitchFamily="34" charset="0"/>
                          <a:cs typeface="Arial" panose="020B0604020202020204" pitchFamily="34" charset="0"/>
                        </a:rPr>
                        <a:t>Part 1: Literacy Session</a:t>
                      </a:r>
                      <a:endParaRPr lang="en-US" b="1" dirty="0">
                        <a:solidFill>
                          <a:schemeClr val="bg1"/>
                        </a:solidFill>
                      </a:endParaRPr>
                    </a:p>
                  </a:txBody>
                  <a:tcPr marL="108000" marR="108000" marT="72000" marB="72000">
                    <a:lnB w="6350" cap="flat" cmpd="sng" algn="ctr">
                      <a:solidFill>
                        <a:schemeClr val="tx1"/>
                      </a:solidFill>
                      <a:prstDash val="solid"/>
                      <a:round/>
                      <a:headEnd type="none" w="med" len="med"/>
                      <a:tailEnd type="none" w="med" len="med"/>
                    </a:lnB>
                    <a:solidFill>
                      <a:srgbClr val="00D154"/>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826491520"/>
                  </a:ext>
                </a:extLst>
              </a:tr>
              <a:tr h="2780659">
                <a:tc>
                  <a:txBody>
                    <a:bodyPr/>
                    <a:lstStyle/>
                    <a:p>
                      <a:pPr>
                        <a:lnSpc>
                          <a:spcPct val="107000"/>
                        </a:lnSpc>
                        <a:spcAft>
                          <a:spcPts val="800"/>
                        </a:spcAft>
                      </a:pPr>
                      <a:r>
                        <a:rPr lang="en-GB" sz="10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10 minutes </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Per group: one large piece of paper and felt tip pens</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Explain to the students that in classic Quest stories, the main character always has a Helper character, who helps them escape. They also always have an Obstacle, who prevents  escape from being possible. This could be a living being such as a person or animal, but could also be a non-living being, such as a difficult maze to get out of, a surveillance camera, etc.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Ask the students to identify the Helper character and the Obstacle character in the modelled Story Walk example.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Students may like to come up with examples from classic stories, books or films in which this happens.</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In the same groups as before, students discuss, from the point of view of the creature:</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Roboto" panose="02000000000000000000" pitchFamily="2" charset="0"/>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Who could be your Friend, who helps you with your escape?</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Roboto" panose="02000000000000000000" pitchFamily="2" charset="0"/>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Who, or what, is your Obstacle?</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Try to dissuade the groups from using ideas from your modelled example.</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Groups feed back their ideas to the rest of the group. </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Explain to the students that in classic Quest stories, the main character always has a Helper character, who helps them escape. They also always have an Obstacle, who prevents escape from being possible. This could be a living being such as a person or animal, but could also be a non-living being, such as a difficult maze to get out of, a surveillance camera, etc.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Ask the students to identify the Helper character (the Spider) and the Obstacle character (the Security Guard, or the Roof) in the modelled Story Walk example.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Students may like to come up with examples from classic stories, books or films in which this happens.</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In the same groups as before, discuss, from the point of view of the Fox:</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Roboto" panose="02000000000000000000" pitchFamily="2" charset="0"/>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Who could be your Friend, who helps you with your escape?</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Roboto" panose="02000000000000000000" pitchFamily="2" charset="0"/>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Who, or what, is your Obstacle?</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Try to dissuade the groups from using ideas from your modelled example.</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Groups feed back their ideas to the rest of the group. </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99513386"/>
                  </a:ext>
                </a:extLst>
              </a:tr>
              <a:tr h="2167339">
                <a:tc>
                  <a:txBody>
                    <a:bodyPr/>
                    <a:lstStyle/>
                    <a:p>
                      <a:pPr>
                        <a:lnSpc>
                          <a:spcPct val="107000"/>
                        </a:lnSpc>
                        <a:spcAft>
                          <a:spcPts val="800"/>
                        </a:spcAft>
                      </a:pPr>
                      <a:r>
                        <a:rPr lang="en-GB" sz="10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10 minutes</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Large pieces of paper such as sugar paper, and pens.  </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Explain to the groups that the Number 3 is a magic number in stories. This is called the Rule of Three. In order to make our story, we are going to come up with 3 ideas.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Groups should devise 3 ways in which their creature could perform their Wild Escape. This should include overcoming the Obstacle, with the help of the Friend.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On a large piece of paper or sugar paper, each group should draw or write down the 3 ideas in order. In the story, the first two attempts at a Wild Escape will fail, but the third will succeed.</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Explain to the groups that the Number 3 is a magic number in stories. This is called the Rule of Three. In order to make our story, we are going to come up with 3 ideas.</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Groups should devise 3 ways in which their creature could perform their Wild Escape. This should include overcoming the Obstacle, with the help of the Friend.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On a large piece of paper or sugar paper, each group should draw or write down the 3 ideas in order. In the story, the first two attempts at a Wild Escape will fail, but the third will succeed.</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7318137"/>
                  </a:ext>
                </a:extLst>
              </a:tr>
            </a:tbl>
          </a:graphicData>
        </a:graphic>
      </p:graphicFrame>
    </p:spTree>
    <p:extLst>
      <p:ext uri="{BB962C8B-B14F-4D97-AF65-F5344CB8AC3E}">
        <p14:creationId xmlns:p14="http://schemas.microsoft.com/office/powerpoint/2010/main" val="15767038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 Slides">
  <a:themeElements>
    <a:clrScheme name="Art Fund">
      <a:dk1>
        <a:srgbClr val="006BFF"/>
      </a:dk1>
      <a:lt1>
        <a:sysClr val="window" lastClr="FFFFFF"/>
      </a:lt1>
      <a:dk2>
        <a:srgbClr val="7D797A"/>
      </a:dk2>
      <a:lt2>
        <a:srgbClr val="E4D2C4"/>
      </a:lt2>
      <a:accent1>
        <a:srgbClr val="FFB9D5"/>
      </a:accent1>
      <a:accent2>
        <a:srgbClr val="FFD9AC"/>
      </a:accent2>
      <a:accent3>
        <a:srgbClr val="6BFFB2"/>
      </a:accent3>
      <a:accent4>
        <a:srgbClr val="8CD4FF"/>
      </a:accent4>
      <a:accent5>
        <a:srgbClr val="FF3F2A"/>
      </a:accent5>
      <a:accent6>
        <a:srgbClr val="FFFF00"/>
      </a:accent6>
      <a:hlink>
        <a:srgbClr val="00C740"/>
      </a:hlink>
      <a:folHlink>
        <a:srgbClr val="460028"/>
      </a:folHlink>
    </a:clrScheme>
    <a:fontScheme name="Custom 1">
      <a:majorFont>
        <a:latin typeface="Fugue Art Fund"/>
        <a:ea typeface=""/>
        <a:cs typeface=""/>
      </a:majorFont>
      <a:minorFont>
        <a:latin typeface="Fugue Art Fu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ln w="28575" cmpd="sng">
          <a:solidFill>
            <a:schemeClr val="bg1"/>
          </a:solidFill>
        </a:ln>
        <a:effectLst/>
      </a:spPr>
      <a:bodyPr/>
      <a:lstStyle/>
      <a:style>
        <a:lnRef idx="2">
          <a:schemeClr val="accent1"/>
        </a:lnRef>
        <a:fillRef idx="0">
          <a:schemeClr val="accent1"/>
        </a:fillRef>
        <a:effectRef idx="1">
          <a:schemeClr val="accent1"/>
        </a:effectRef>
        <a:fontRef idx="minor">
          <a:schemeClr val="tx1"/>
        </a:fontRef>
      </a:style>
    </a:lnDef>
    <a:txDef>
      <a:spPr/>
      <a:bodyPr lIns="0" tIns="0" rIns="0" bIns="0"/>
      <a:lstStyle>
        <a:defPPr>
          <a:defRPr sz="1900" dirty="0" smtClean="0"/>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6437A7908800B4B82AC688C28AB989C" ma:contentTypeVersion="15" ma:contentTypeDescription="Create a new document." ma:contentTypeScope="" ma:versionID="733a879ce1f590628d58bebff6e32b39">
  <xsd:schema xmlns:xsd="http://www.w3.org/2001/XMLSchema" xmlns:xs="http://www.w3.org/2001/XMLSchema" xmlns:p="http://schemas.microsoft.com/office/2006/metadata/properties" xmlns:ns2="67f08351-6d95-46a1-847a-75c802c1ea0b" xmlns:ns3="d58d063b-5bff-4656-a125-c6b0075a7a4f" targetNamespace="http://schemas.microsoft.com/office/2006/metadata/properties" ma:root="true" ma:fieldsID="3e26c9c0a75037a8a25e1b77333654ab" ns2:_="" ns3:_="">
    <xsd:import namespace="67f08351-6d95-46a1-847a-75c802c1ea0b"/>
    <xsd:import namespace="d58d063b-5bff-4656-a125-c6b0075a7a4f"/>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OCR" minOccurs="0"/>
                <xsd:element ref="ns2:MediaServiceGenerationTime" minOccurs="0"/>
                <xsd:element ref="ns2:MediaServiceEventHashCode" minOccurs="0"/>
                <xsd:element ref="ns2:lcf76f155ced4ddcb4097134ff3c332f" minOccurs="0"/>
                <xsd:element ref="ns3:TaxCatchAll" minOccurs="0"/>
                <xsd:element ref="ns3:SharedWithUsers" minOccurs="0"/>
                <xsd:element ref="ns3:SharedWithDetail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7f08351-6d95-46a1-847a-75c802c1ea0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dbb99a13-8f3f-4445-92a6-2a358c6200b1" ma:termSetId="09814cd3-568e-fe90-9814-8d621ff8fb84" ma:anchorId="fba54fb3-c3e1-fe81-a776-ca4b69148c4d" ma:open="true" ma:isKeyword="false">
      <xsd:complexType>
        <xsd:sequence>
          <xsd:element ref="pc:Terms" minOccurs="0" maxOccurs="1"/>
        </xsd:sequence>
      </xsd:complexType>
    </xsd:element>
    <xsd:element name="MediaServiceDateTaken" ma:index="20" nillable="true" ma:displayName="MediaServiceDateTaken" ma:hidden="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58d063b-5bff-4656-a125-c6b0075a7a4f"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9e2e05ad-4d8c-45bd-ae9d-0479aa09a250}" ma:internalName="TaxCatchAll" ma:showField="CatchAllData" ma:web="d58d063b-5bff-4656-a125-c6b0075a7a4f">
      <xsd:complexType>
        <xsd:complexContent>
          <xsd:extension base="dms:MultiChoiceLookup">
            <xsd:sequence>
              <xsd:element name="Value" type="dms:Lookup" maxOccurs="unbounded" minOccurs="0" nillable="true"/>
            </xsd:sequence>
          </xsd:extension>
        </xsd:complexContent>
      </xsd:complexType>
    </xsd:element>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67f08351-6d95-46a1-847a-75c802c1ea0b">
      <Terms xmlns="http://schemas.microsoft.com/office/infopath/2007/PartnerControls"/>
    </lcf76f155ced4ddcb4097134ff3c332f>
    <TaxCatchAll xmlns="d58d063b-5bff-4656-a125-c6b0075a7a4f"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6C8FE30-3D48-4A81-9CDD-561B6B5ACA3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7f08351-6d95-46a1-847a-75c802c1ea0b"/>
    <ds:schemaRef ds:uri="d58d063b-5bff-4656-a125-c6b0075a7a4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97C1B4C-DAC1-40F0-A35F-D65230A54FF1}">
  <ds:schemaRefs>
    <ds:schemaRef ds:uri="http://schemas.microsoft.com/office/2006/metadata/properties"/>
    <ds:schemaRef ds:uri="http://schemas.microsoft.com/office/infopath/2007/PartnerControls"/>
    <ds:schemaRef ds:uri="67f08351-6d95-46a1-847a-75c802c1ea0b"/>
    <ds:schemaRef ds:uri="d58d063b-5bff-4656-a125-c6b0075a7a4f"/>
  </ds:schemaRefs>
</ds:datastoreItem>
</file>

<file path=customXml/itemProps3.xml><?xml version="1.0" encoding="utf-8"?>
<ds:datastoreItem xmlns:ds="http://schemas.openxmlformats.org/officeDocument/2006/customXml" ds:itemID="{238EB430-0EEC-414C-8B3D-B49C9063FF7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6171</TotalTime>
  <Words>4035</Words>
  <Application>Microsoft Macintosh PowerPoint</Application>
  <PresentationFormat>Widescreen</PresentationFormat>
  <Paragraphs>295</Paragraphs>
  <Slides>18</Slides>
  <Notes>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18</vt:i4>
      </vt:variant>
    </vt:vector>
  </HeadingPairs>
  <TitlesOfParts>
    <vt:vector size="28" baseType="lpstr">
      <vt:lpstr>Arial</vt:lpstr>
      <vt:lpstr>Calibri</vt:lpstr>
      <vt:lpstr>Calibri Light</vt:lpstr>
      <vt:lpstr>Fugue Art Fund</vt:lpstr>
      <vt:lpstr>FugueArtFund</vt:lpstr>
      <vt:lpstr>Lucida Grande</vt:lpstr>
      <vt:lpstr>Roboto</vt:lpstr>
      <vt:lpstr>Symbol</vt:lpstr>
      <vt:lpstr>Office Theme</vt:lpstr>
      <vt:lpstr>Content Slides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Irene Ruiz Garrido</dc:creator>
  <cp:lastModifiedBy>Sam Cairns</cp:lastModifiedBy>
  <cp:revision>80</cp:revision>
  <dcterms:created xsi:type="dcterms:W3CDTF">2022-05-26T15:56:11Z</dcterms:created>
  <dcterms:modified xsi:type="dcterms:W3CDTF">2022-12-13T13:37:04Z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0x01010006437A7908800B4B82AC688C28AB989C</vt:lpwstr>
  </property>
</Properties>
</file>